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saveSubsetFonts="1" autoCompressPictures="0">
  <p:sldMasterIdLst>
    <p:sldMasterId id="2147483648" r:id="rId1"/>
  </p:sldMasterIdLst>
  <p:notesMasterIdLst>
    <p:notesMasterId r:id="rId9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Lst>
  <p:sldSz cx="16256000" cy="9144000"/>
  <p:notesSz cx="6858000" cy="9144000"/>
  <p:embeddedFontLst>
    <p:embeddedFont>
      <p:font typeface="Calibri" pitchFamily="34" charset="0"/>
      <p:regular r:id="rId98"/>
      <p:bold r:id="rId99"/>
      <p:italic r:id="rId100"/>
      <p:boldItalic r:id="rId101"/>
    </p:embeddedFont>
    <p:embeddedFont>
      <p:font typeface="Open Sans Light" charset="0"/>
      <p:regular r:id="rId102"/>
      <p:bold r:id="rId103"/>
      <p:italic r:id="rId104"/>
      <p:boldItalic r:id="rId105"/>
    </p:embeddedFont>
    <p:embeddedFont>
      <p:font typeface="Open Sans ExtraBold" charset="0"/>
      <p:bold r:id="rId106"/>
      <p:boldItalic r:id="rId107"/>
    </p:embeddedFont>
    <p:embeddedFont>
      <p:font typeface="Open Sans" charset="0"/>
      <p:regular r:id="rId108"/>
      <p:bold r:id="rId109"/>
      <p:italic r:id="rId110"/>
      <p:boldItalic r:id="rId111"/>
    </p:embeddedFont>
    <p:embeddedFont>
      <p:font typeface="Open Sans SemiBold" charset="0"/>
      <p:regular r:id="rId112"/>
      <p:bold r:id="rId113"/>
      <p:italic r:id="rId114"/>
      <p:boldItalic r:id="rId1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Full" cryptAlgorithmClass="hash" cryptAlgorithmType="typeAny" cryptAlgorithmSid="4" spinCount="100000" saltData="7OgtKVT5CrYNNVlNPtxU9g==" hashData="pesjgO6KGtydWIp+FbQK+mMtiPA="/>
  <p:extLst>
    <p:ext uri="{EFAFB233-063F-42B5-8137-9DF3F51BA10A}">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2880">
          <p15:clr>
            <a:srgbClr val="A4A3A4"/>
          </p15:clr>
        </p15:guide>
        <p15:guide id="2" pos="512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16" roundtripDataSignature="AMtx7mh39s5PDS5Tlvhtpp/dWCLbOd8O0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1037274-C634-45EC-BAE9-5FD319743424}">
  <a:tblStyle styleId="{51037274-C634-45EC-BAE9-5FD319743424}"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b="off" i="off"/>
      <a:tcStyle>
        <a:tcBdr/>
        <a:fill>
          <a:solidFill>
            <a:srgbClr val="D0DEEF"/>
          </a:solidFill>
        </a:fill>
      </a:tcStyle>
    </a:band1H>
    <a:band2H>
      <a:tcTxStyle b="off" i="off"/>
      <a:tcStyle>
        <a:tcBdr/>
      </a:tcStyle>
    </a:band2H>
    <a:band1V>
      <a:tcTxStyle b="off" i="off"/>
      <a:tcStyle>
        <a:tcBdr/>
        <a:fill>
          <a:solidFill>
            <a:srgbClr val="D0DEEF"/>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740" autoAdjust="0"/>
  </p:normalViewPr>
  <p:slideViewPr>
    <p:cSldViewPr snapToGrid="0">
      <p:cViewPr>
        <p:scale>
          <a:sx n="39" d="100"/>
          <a:sy n="39" d="100"/>
        </p:scale>
        <p:origin x="-1422" y="-282"/>
      </p:cViewPr>
      <p:guideLst>
        <p:guide orient="horz" pos="2880"/>
        <p:guide pos="5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presProps" Target="presProp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15.fntdata"/><Relationship Id="rId16" Type="http://schemas.openxmlformats.org/officeDocument/2006/relationships/slide" Target="slides/slide15.xml"/><Relationship Id="rId107" Type="http://schemas.openxmlformats.org/officeDocument/2006/relationships/font" Target="fonts/font10.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5.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font" Target="fonts/font16.fntdata"/><Relationship Id="rId118" Type="http://schemas.openxmlformats.org/officeDocument/2006/relationships/viewProps" Target="view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6.fntdata"/><Relationship Id="rId108" Type="http://schemas.openxmlformats.org/officeDocument/2006/relationships/font" Target="fonts/font11.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font" Target="fonts/font17.fntdata"/><Relationship Id="rId119"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font" Target="fonts/font2.fntdata"/><Relationship Id="rId10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12.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notesMaster" Target="notesMasters/notesMaster1.xml"/><Relationship Id="rId104" Type="http://schemas.openxmlformats.org/officeDocument/2006/relationships/font" Target="fonts/font7.fntdata"/><Relationship Id="rId120"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13.fntdata"/><Relationship Id="rId115" Type="http://schemas.openxmlformats.org/officeDocument/2006/relationships/font" Target="fonts/font18.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3.fntdata"/><Relationship Id="rId105"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font" Target="fonts/font1.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customschemas.google.com/relationships/presentationmetadata" Target="meta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font" Target="fonts/font14.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font" Target="fonts/font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931048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2" name="Google Shape;20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7" name="Google Shape;347;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client-server architecture.</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the characteristics of client-server architecture</a:t>
            </a:r>
            <a:endParaRPr/>
          </a:p>
          <a:p>
            <a:pPr marL="228600" lvl="0" indent="-228600" algn="l" rtl="0">
              <a:lnSpc>
                <a:spcPct val="100000"/>
              </a:lnSpc>
              <a:spcBef>
                <a:spcPts val="0"/>
              </a:spcBef>
              <a:spcAft>
                <a:spcPts val="0"/>
              </a:spcAft>
              <a:buClr>
                <a:srgbClr val="3F3F3F"/>
              </a:buClr>
              <a:buSzPts val="1200"/>
              <a:buFont typeface="Open Sans"/>
              <a:buAutoNum type="arabicPeriod"/>
            </a:pPr>
            <a:r>
              <a:rPr lang="en-IN" sz="1200">
                <a:solidFill>
                  <a:srgbClr val="3F3F3F"/>
                </a:solidFill>
                <a:latin typeface="Open Sans"/>
                <a:ea typeface="Open Sans"/>
                <a:cs typeface="Open Sans"/>
                <a:sym typeface="Open Sans"/>
              </a:rPr>
              <a:t>This architecture will have one or more client computers connected to a central server over a network.</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348" name="Google Shape;348;p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5" name="Google Shape;385;p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the types of client-server architecture.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2-tier architecture.</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386" name="Google Shape;386;p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4" name="Google Shape;404;p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3-tier architecture.</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the advantages and disadvantages of 2-tier and 3-tier architecture.</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405" name="Google Shape;405;p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1" name="Google Shape;431;p1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marR="0" lvl="0" indent="-228600" algn="l" rtl="0">
              <a:lnSpc>
                <a:spcPct val="100000"/>
              </a:lnSpc>
              <a:spcBef>
                <a:spcPts val="0"/>
              </a:spcBef>
              <a:spcAft>
                <a:spcPts val="0"/>
              </a:spcAft>
              <a:buClr>
                <a:schemeClr val="dk1"/>
              </a:buClr>
              <a:buSzPts val="1200"/>
              <a:buFont typeface="Calibri"/>
              <a:buAutoNum type="arabicPeriod"/>
            </a:pPr>
            <a:r>
              <a:rPr lang="en-IN"/>
              <a:t>List the types of servers.</a:t>
            </a:r>
            <a:endParaRPr/>
          </a:p>
          <a:p>
            <a:pPr marL="228600" marR="0" lvl="0" indent="-228600" algn="l" rtl="0">
              <a:lnSpc>
                <a:spcPct val="100000"/>
              </a:lnSpc>
              <a:spcBef>
                <a:spcPts val="0"/>
              </a:spcBef>
              <a:spcAft>
                <a:spcPts val="0"/>
              </a:spcAft>
              <a:buClr>
                <a:schemeClr val="dk1"/>
              </a:buClr>
              <a:buSzPts val="1200"/>
              <a:buFont typeface="Calibri"/>
              <a:buAutoNum type="arabicPeriod"/>
            </a:pPr>
            <a:r>
              <a:rPr lang="en-IN"/>
              <a:t>Briefly explain each server type</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432" name="Google Shape;432;p1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7" name="Google Shape;447;p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HTTP protocol</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sz="1200" b="0" i="0">
                <a:solidFill>
                  <a:schemeClr val="dk1"/>
                </a:solidFill>
                <a:latin typeface="Calibri"/>
                <a:ea typeface="Calibri"/>
                <a:cs typeface="Calibri"/>
                <a:sym typeface="Calibri"/>
              </a:rPr>
              <a:t>HTTP is based on the client-server architecture model and a stateless request/response protocol that operates by exchanging messages across a reliable TCP/IP connection.</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448" name="Google Shape;448;p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5" name="Google Shape;465;p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HTTP requests and responses, URI, MIME.</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generic HTTP message format</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HTTP header fields. List 4 types of HTTP message headers</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(General-header, request-header, response-header, entity-header)</a:t>
            </a:r>
            <a:endParaRPr/>
          </a:p>
          <a:p>
            <a:pPr marL="228600" lvl="0" indent="-152400" algn="l" rtl="0">
              <a:lnSpc>
                <a:spcPct val="100000"/>
              </a:lnSpc>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p:txBody>
      </p:sp>
      <p:sp>
        <p:nvSpPr>
          <p:cNvPr id="466" name="Google Shape;466;p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9" name="Google Shape;489;p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List and explain HTTP methods.</a:t>
            </a:r>
            <a:endParaRPr/>
          </a:p>
          <a:p>
            <a:pPr marL="228600" lvl="0" indent="-152400" algn="l" rtl="0">
              <a:lnSpc>
                <a:spcPct val="100000"/>
              </a:lnSpc>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228600" lvl="0" indent="-152400" algn="l" rtl="0">
              <a:lnSpc>
                <a:spcPct val="100000"/>
              </a:lnSpc>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p:txBody>
      </p:sp>
      <p:sp>
        <p:nvSpPr>
          <p:cNvPr id="490" name="Google Shape;490;p1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5" name="Google Shape;505;p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the differences between GET and POST methods.</a:t>
            </a:r>
            <a:endParaRPr/>
          </a:p>
          <a:p>
            <a:pPr marL="228600" lvl="0" indent="-152400" algn="l" rtl="0">
              <a:lnSpc>
                <a:spcPct val="100000"/>
              </a:lnSpc>
              <a:spcBef>
                <a:spcPts val="0"/>
              </a:spcBef>
              <a:spcAft>
                <a:spcPts val="0"/>
              </a:spcAft>
              <a:buClr>
                <a:schemeClr val="dk1"/>
              </a:buClr>
              <a:buSzPts val="1200"/>
              <a:buFont typeface="Calibri"/>
              <a:buNone/>
            </a:pP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506" name="Google Shape;506;p1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3" name="Google Shape;513;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how HTTP requests are sent in Java. (Creating URL object, calling openConnection(), setting request method in HTTPURLConnection, usage of GET and POST, etc.)</a:t>
            </a:r>
            <a:endParaRPr/>
          </a:p>
          <a:p>
            <a:pPr marL="228600" lvl="0" indent="-152400" algn="l" rtl="0">
              <a:lnSpc>
                <a:spcPct val="100000"/>
              </a:lnSpc>
              <a:spcBef>
                <a:spcPts val="0"/>
              </a:spcBef>
              <a:spcAft>
                <a:spcPts val="0"/>
              </a:spcAft>
              <a:buClr>
                <a:schemeClr val="dk1"/>
              </a:buClr>
              <a:buSzPts val="1200"/>
              <a:buFont typeface="Calibri"/>
              <a:buNone/>
            </a:pP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514" name="Google Shape;514;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2" name="Google Shape;522;p19: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dirty="0" smtClean="0"/>
              <a:t>Trainer Notes:</a:t>
            </a:r>
          </a:p>
          <a:p>
            <a:pPr marL="0" lvl="0" indent="0" algn="l" rtl="0">
              <a:lnSpc>
                <a:spcPct val="115000"/>
              </a:lnSpc>
              <a:spcBef>
                <a:spcPts val="0"/>
              </a:spcBef>
              <a:spcAft>
                <a:spcPts val="0"/>
              </a:spcAft>
              <a:buClr>
                <a:schemeClr val="dk1"/>
              </a:buClr>
              <a:buSzPts val="1100"/>
              <a:buFont typeface="Arial"/>
              <a:buNone/>
            </a:pPr>
            <a:r>
              <a:rPr lang="en-US" sz="1600" dirty="0" smtClean="0"/>
              <a:t>Explain the problem statement and move to the next slide before proceeding towards the practical.</a:t>
            </a:r>
          </a:p>
          <a:p>
            <a:pPr marL="0" marR="0" lvl="0" indent="0" algn="l" rtl="0">
              <a:lnSpc>
                <a:spcPct val="100000"/>
              </a:lnSpc>
              <a:spcBef>
                <a:spcPts val="0"/>
              </a:spcBef>
              <a:spcAft>
                <a:spcPts val="0"/>
              </a:spcAft>
              <a:buClr>
                <a:schemeClr val="dk1"/>
              </a:buClr>
              <a:buSzPts val="400"/>
              <a:buFont typeface="Open Sans"/>
              <a:buNone/>
            </a:pPr>
            <a:endParaRPr sz="1600" b="1" i="0" u="none" strike="noStrike" cap="none" dirty="0">
              <a:solidFill>
                <a:schemeClr val="dk1"/>
              </a:solidFill>
            </a:endParaRPr>
          </a:p>
        </p:txBody>
      </p:sp>
      <p:sp>
        <p:nvSpPr>
          <p:cNvPr id="523" name="Google Shape;523;p19: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19</a:t>
            </a:fld>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7" name="Google Shape;207;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These are the OSL names where a learner is expected to go through before attending this class</a:t>
            </a:r>
            <a:endParaRPr/>
          </a:p>
        </p:txBody>
      </p:sp>
      <p:sp>
        <p:nvSpPr>
          <p:cNvPr id="208" name="Google Shape;208;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0" name="Google Shape;530;p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smtClean="0"/>
              <a:t>Trainer Notes:</a:t>
            </a:r>
          </a:p>
          <a:p>
            <a:pPr marL="0" lvl="0" indent="0" algn="l" rtl="0">
              <a:lnSpc>
                <a:spcPct val="115000"/>
              </a:lnSpc>
              <a:spcBef>
                <a:spcPts val="0"/>
              </a:spcBef>
              <a:spcAft>
                <a:spcPts val="0"/>
              </a:spcAft>
              <a:buClr>
                <a:schemeClr val="dk1"/>
              </a:buClr>
              <a:buSzPts val="1100"/>
              <a:buFont typeface="Arial"/>
              <a:buNone/>
            </a:pPr>
            <a:r>
              <a:rPr lang="en-US" dirty="0" smtClean="0"/>
              <a:t>Walk through the steps in detail.</a:t>
            </a:r>
          </a:p>
          <a:p>
            <a:pPr marL="0" lvl="0" indent="0" algn="l" rtl="0">
              <a:lnSpc>
                <a:spcPct val="100000"/>
              </a:lnSpc>
              <a:spcBef>
                <a:spcPts val="0"/>
              </a:spcBef>
              <a:spcAft>
                <a:spcPts val="0"/>
              </a:spcAft>
              <a:buClr>
                <a:schemeClr val="dk1"/>
              </a:buClr>
              <a:buSzPts val="1200"/>
              <a:buFont typeface="Calibri"/>
              <a:buNone/>
            </a:pPr>
            <a:endParaRPr dirty="0"/>
          </a:p>
        </p:txBody>
      </p:sp>
      <p:sp>
        <p:nvSpPr>
          <p:cNvPr id="531" name="Google Shape;531;p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Calibri"/>
              <a:buNone/>
            </a:pPr>
            <a:endParaRPr/>
          </a:p>
        </p:txBody>
      </p:sp>
      <p:sp>
        <p:nvSpPr>
          <p:cNvPr id="538" name="Google Shape;538;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3" name="Google Shape;543;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the concept of a Servlet.</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why servlets are used.</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544" name="Google Shape;544;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2" name="Google Shape;562;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CGI.</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advantages and disadvantages of CGI.</a:t>
            </a:r>
            <a:endParaRPr/>
          </a:p>
          <a:p>
            <a:pPr marL="0" lvl="0" indent="0" algn="l" rtl="0">
              <a:lnSpc>
                <a:spcPct val="100000"/>
              </a:lnSpc>
              <a:spcBef>
                <a:spcPts val="0"/>
              </a:spcBef>
              <a:spcAft>
                <a:spcPts val="0"/>
              </a:spcAft>
              <a:buSzPts val="1400"/>
              <a:buNone/>
            </a:pPr>
            <a:endParaRPr/>
          </a:p>
        </p:txBody>
      </p:sp>
      <p:sp>
        <p:nvSpPr>
          <p:cNvPr id="563" name="Google Shape;563;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2" name="Google Shape;582;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List the differences between CGI and Servlets.</a:t>
            </a:r>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Open Sans"/>
              <a:ea typeface="Open Sans"/>
              <a:cs typeface="Open Sans"/>
              <a:sym typeface="Open Sans"/>
            </a:endParaRPr>
          </a:p>
          <a:p>
            <a:pPr marL="228600" marR="0" lvl="0" indent="-152400" algn="l" rtl="0">
              <a:lnSpc>
                <a:spcPct val="100000"/>
              </a:lnSpc>
              <a:spcBef>
                <a:spcPts val="0"/>
              </a:spcBef>
              <a:spcAft>
                <a:spcPts val="0"/>
              </a:spcAft>
              <a:buClr>
                <a:schemeClr val="dk1"/>
              </a:buClr>
              <a:buSzPts val="1200"/>
              <a:buFont typeface="Calibri"/>
              <a:buNone/>
            </a:pPr>
            <a:endParaRPr sz="1200">
              <a:solidFill>
                <a:schemeClr val="dk1"/>
              </a:solidFill>
              <a:latin typeface="Open Sans"/>
              <a:ea typeface="Open Sans"/>
              <a:cs typeface="Open Sans"/>
              <a:sym typeface="Open Sans"/>
            </a:endParaRPr>
          </a:p>
          <a:p>
            <a:pPr marL="228600" lvl="0" indent="-15240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SzPts val="1400"/>
              <a:buNone/>
            </a:pPr>
            <a:endParaRPr/>
          </a:p>
        </p:txBody>
      </p:sp>
      <p:sp>
        <p:nvSpPr>
          <p:cNvPr id="583" name="Google Shape;583;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Calibri"/>
              <a:buNone/>
            </a:pPr>
            <a:endParaRPr/>
          </a:p>
        </p:txBody>
      </p:sp>
      <p:sp>
        <p:nvSpPr>
          <p:cNvPr id="614" name="Google Shape;614;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9" name="Google Shape;619;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the concepts of component, container and discuss what a servlet container is.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Servlet architecture.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Also discuss the </a:t>
            </a:r>
            <a:r>
              <a:rPr lang="en-IN" sz="1200" b="0" i="0">
                <a:solidFill>
                  <a:schemeClr val="dk1"/>
                </a:solidFill>
                <a:latin typeface="Calibri"/>
                <a:ea typeface="Calibri"/>
                <a:cs typeface="Calibri"/>
                <a:sym typeface="Calibri"/>
              </a:rPr>
              <a:t>protocol used, client and server requirements.</a:t>
            </a:r>
            <a:endParaRPr/>
          </a:p>
          <a:p>
            <a:pPr marL="0" lvl="0" indent="0" algn="l" rtl="0">
              <a:lnSpc>
                <a:spcPct val="100000"/>
              </a:lnSpc>
              <a:spcBef>
                <a:spcPts val="0"/>
              </a:spcBef>
              <a:spcAft>
                <a:spcPts val="0"/>
              </a:spcAft>
              <a:buSzPts val="1400"/>
              <a:buNone/>
            </a:pPr>
            <a:endParaRPr/>
          </a:p>
        </p:txBody>
      </p:sp>
      <p:sp>
        <p:nvSpPr>
          <p:cNvPr id="620" name="Google Shape;620;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6" name="Google Shape;646;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a:t>
            </a:r>
            <a:endParaRPr/>
          </a:p>
          <a:p>
            <a:pPr marL="228600" marR="0" lvl="0" indent="-228600" algn="l" rtl="0">
              <a:lnSpc>
                <a:spcPct val="100000"/>
              </a:lnSpc>
              <a:spcBef>
                <a:spcPts val="0"/>
              </a:spcBef>
              <a:spcAft>
                <a:spcPts val="0"/>
              </a:spcAft>
              <a:buClr>
                <a:schemeClr val="dk1"/>
              </a:buClr>
              <a:buSzPts val="1200"/>
              <a:buFont typeface="Calibri"/>
              <a:buAutoNum type="arabicPeriod"/>
            </a:pPr>
            <a:r>
              <a:rPr lang="en-IN"/>
              <a:t>Discuss Java Servlet API.</a:t>
            </a:r>
            <a:endParaRPr/>
          </a:p>
          <a:p>
            <a:pPr marL="228600" marR="0" lvl="0" indent="-228600" algn="l" rtl="0">
              <a:lnSpc>
                <a:spcPct val="100000"/>
              </a:lnSpc>
              <a:spcBef>
                <a:spcPts val="0"/>
              </a:spcBef>
              <a:spcAft>
                <a:spcPts val="0"/>
              </a:spcAft>
              <a:buClr>
                <a:schemeClr val="dk1"/>
              </a:buClr>
              <a:buSzPts val="1200"/>
              <a:buFont typeface="Calibri"/>
              <a:buAutoNum type="arabicPeriod"/>
            </a:pPr>
            <a:r>
              <a:rPr lang="en-IN"/>
              <a:t>List all the packages, classes and interfaces.</a:t>
            </a:r>
            <a:endParaRPr/>
          </a:p>
          <a:p>
            <a:pPr marL="228600" marR="0" lvl="0" indent="-15240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SzPts val="1400"/>
              <a:buNone/>
            </a:pPr>
            <a:endParaRPr/>
          </a:p>
        </p:txBody>
      </p:sp>
      <p:sp>
        <p:nvSpPr>
          <p:cNvPr id="647" name="Google Shape;647;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6" name="Google Shape;676;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a:t>
            </a:r>
            <a:endParaRPr/>
          </a:p>
          <a:p>
            <a:pPr marL="228600" marR="0" lvl="0" indent="-228600" algn="l" rtl="0">
              <a:lnSpc>
                <a:spcPct val="100000"/>
              </a:lnSpc>
              <a:spcBef>
                <a:spcPts val="0"/>
              </a:spcBef>
              <a:spcAft>
                <a:spcPts val="0"/>
              </a:spcAft>
              <a:buClr>
                <a:schemeClr val="dk1"/>
              </a:buClr>
              <a:buSzPts val="1200"/>
              <a:buFont typeface="Calibri"/>
              <a:buAutoNum type="arabicPeriod"/>
            </a:pPr>
            <a:r>
              <a:rPr lang="en-IN"/>
              <a:t>Explain servlet life cycle.</a:t>
            </a:r>
            <a:endParaRPr/>
          </a:p>
          <a:p>
            <a:pPr marL="228600" marR="0" lvl="0" indent="-228600" algn="l" rtl="0">
              <a:lnSpc>
                <a:spcPct val="100000"/>
              </a:lnSpc>
              <a:spcBef>
                <a:spcPts val="0"/>
              </a:spcBef>
              <a:spcAft>
                <a:spcPts val="0"/>
              </a:spcAft>
              <a:buClr>
                <a:schemeClr val="dk1"/>
              </a:buClr>
              <a:buSzPts val="1200"/>
              <a:buFont typeface="Calibri"/>
              <a:buAutoNum type="arabicPeriod"/>
            </a:pPr>
            <a:r>
              <a:rPr lang="en-IN"/>
              <a:t>Explain init(), service() and destroy() methods.</a:t>
            </a:r>
            <a:endParaRPr sz="1200" b="1" i="0">
              <a:solidFill>
                <a:schemeClr val="dk1"/>
              </a:solidFill>
              <a:latin typeface="Calibri"/>
              <a:ea typeface="Calibri"/>
              <a:cs typeface="Calibri"/>
              <a:sym typeface="Calibri"/>
            </a:endParaRPr>
          </a:p>
          <a:p>
            <a:pPr marL="228600" marR="0" lvl="0" indent="-15240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SzPts val="1400"/>
              <a:buNone/>
            </a:pPr>
            <a:endParaRPr/>
          </a:p>
        </p:txBody>
      </p:sp>
      <p:sp>
        <p:nvSpPr>
          <p:cNvPr id="677" name="Google Shape;677;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3" name="Google Shape;703;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a:t>
            </a:r>
            <a:endParaRPr/>
          </a:p>
          <a:p>
            <a:pPr marL="228600" marR="0" lvl="0" indent="-228600" algn="l" rtl="0">
              <a:lnSpc>
                <a:spcPct val="100000"/>
              </a:lnSpc>
              <a:spcBef>
                <a:spcPts val="0"/>
              </a:spcBef>
              <a:spcAft>
                <a:spcPts val="0"/>
              </a:spcAft>
              <a:buClr>
                <a:schemeClr val="dk1"/>
              </a:buClr>
              <a:buSzPts val="1200"/>
              <a:buFont typeface="Calibri"/>
              <a:buAutoNum type="arabicPeriod"/>
            </a:pPr>
            <a:r>
              <a:rPr lang="en-IN"/>
              <a:t>Discuss the types of servlets (generic and HTTP servlets).</a:t>
            </a:r>
            <a:endParaRPr/>
          </a:p>
          <a:p>
            <a:pPr marL="228600" marR="0" lvl="0" indent="-228600" algn="l" rtl="0">
              <a:lnSpc>
                <a:spcPct val="100000"/>
              </a:lnSpc>
              <a:spcBef>
                <a:spcPts val="0"/>
              </a:spcBef>
              <a:spcAft>
                <a:spcPts val="0"/>
              </a:spcAft>
              <a:buClr>
                <a:schemeClr val="dk1"/>
              </a:buClr>
              <a:buSzPts val="1200"/>
              <a:buFont typeface="Calibri"/>
              <a:buAutoNum type="arabicPeriod"/>
            </a:pPr>
            <a:r>
              <a:rPr lang="en-IN" sz="1200" b="0" i="0">
                <a:solidFill>
                  <a:schemeClr val="dk1"/>
                </a:solidFill>
                <a:latin typeface="Calibri"/>
                <a:ea typeface="Calibri"/>
                <a:cs typeface="Calibri"/>
                <a:sym typeface="Calibri"/>
              </a:rPr>
              <a:t>Compare and contrast.</a:t>
            </a:r>
            <a:endParaRPr/>
          </a:p>
          <a:p>
            <a:pPr marL="228600" marR="0" lvl="0" indent="-152400" algn="l" rtl="0">
              <a:lnSpc>
                <a:spcPct val="100000"/>
              </a:lnSpc>
              <a:spcBef>
                <a:spcPts val="0"/>
              </a:spcBef>
              <a:spcAft>
                <a:spcPts val="0"/>
              </a:spcAft>
              <a:buClr>
                <a:schemeClr val="dk1"/>
              </a:buClr>
              <a:buSzPts val="1200"/>
              <a:buFont typeface="Calibri"/>
              <a:buNone/>
            </a:pPr>
            <a:endParaRPr sz="1200" b="0" i="0">
              <a:solidFill>
                <a:schemeClr val="dk1"/>
              </a:solidFill>
              <a:latin typeface="Calibri"/>
              <a:ea typeface="Calibri"/>
              <a:cs typeface="Calibri"/>
              <a:sym typeface="Calibri"/>
            </a:endParaRPr>
          </a:p>
          <a:p>
            <a:pPr marL="228600" marR="0" lvl="0" indent="-15240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704" name="Google Shape;704;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770fceb8c5_1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4" name="Google Shape;214;g770fceb8c5_1_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IN"/>
              <a:t>Trainer Notes: This is a recap of the OSL module(s) that the learners are expected to go through before attending this lesson. </a:t>
            </a:r>
            <a:endParaRPr/>
          </a:p>
          <a:p>
            <a:pPr marL="0" lvl="0" indent="0" algn="l" rtl="0">
              <a:lnSpc>
                <a:spcPct val="100000"/>
              </a:lnSpc>
              <a:spcBef>
                <a:spcPts val="0"/>
              </a:spcBef>
              <a:spcAft>
                <a:spcPts val="0"/>
              </a:spcAft>
              <a:buSzPts val="1400"/>
              <a:buNone/>
            </a:pPr>
            <a:endParaRPr/>
          </a:p>
        </p:txBody>
      </p:sp>
      <p:sp>
        <p:nvSpPr>
          <p:cNvPr id="215" name="Google Shape;215;g770fceb8c5_1_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1" name="Google Shape;731;p30: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dirty="0" smtClean="0"/>
              <a:t>Trainer Notes:</a:t>
            </a:r>
          </a:p>
          <a:p>
            <a:pPr marL="0" lvl="0" indent="0" algn="l" rtl="0">
              <a:lnSpc>
                <a:spcPct val="115000"/>
              </a:lnSpc>
              <a:spcBef>
                <a:spcPts val="0"/>
              </a:spcBef>
              <a:spcAft>
                <a:spcPts val="0"/>
              </a:spcAft>
              <a:buClr>
                <a:schemeClr val="dk1"/>
              </a:buClr>
              <a:buSzPts val="1100"/>
              <a:buFont typeface="Arial"/>
              <a:buNone/>
            </a:pPr>
            <a:r>
              <a:rPr lang="en-US" sz="1600" dirty="0" smtClean="0"/>
              <a:t>Explain the problem statement and move to the next slide before proceeding towards the practical.</a:t>
            </a:r>
          </a:p>
          <a:p>
            <a:pPr marL="0" marR="0" lvl="0" indent="0" algn="l" rtl="0">
              <a:lnSpc>
                <a:spcPct val="100000"/>
              </a:lnSpc>
              <a:spcBef>
                <a:spcPts val="0"/>
              </a:spcBef>
              <a:spcAft>
                <a:spcPts val="0"/>
              </a:spcAft>
              <a:buClr>
                <a:schemeClr val="dk1"/>
              </a:buClr>
              <a:buSzPts val="400"/>
              <a:buFont typeface="Open Sans"/>
              <a:buNone/>
            </a:pPr>
            <a:endParaRPr sz="1600" b="1" i="0" u="none" strike="noStrike" cap="none" dirty="0">
              <a:solidFill>
                <a:schemeClr val="dk1"/>
              </a:solidFill>
            </a:endParaRPr>
          </a:p>
        </p:txBody>
      </p:sp>
      <p:sp>
        <p:nvSpPr>
          <p:cNvPr id="732" name="Google Shape;732;p30: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30</a:t>
            </a:fld>
            <a:endParaRPr sz="1200">
              <a:solidFill>
                <a:schemeClr val="dk1"/>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9" name="Google Shape;739;p3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smtClean="0"/>
              <a:t>Trainer Notes:</a:t>
            </a:r>
          </a:p>
          <a:p>
            <a:pPr marL="0" lvl="0" indent="0" algn="l" rtl="0">
              <a:lnSpc>
                <a:spcPct val="115000"/>
              </a:lnSpc>
              <a:spcBef>
                <a:spcPts val="0"/>
              </a:spcBef>
              <a:spcAft>
                <a:spcPts val="0"/>
              </a:spcAft>
              <a:buClr>
                <a:schemeClr val="dk1"/>
              </a:buClr>
              <a:buSzPts val="1100"/>
              <a:buFont typeface="Arial"/>
              <a:buNone/>
            </a:pPr>
            <a:r>
              <a:rPr lang="en-US" dirty="0" smtClean="0"/>
              <a:t>Walk through the steps in detail.</a:t>
            </a:r>
          </a:p>
          <a:p>
            <a:pPr marL="0" lvl="0" indent="0" algn="l" rtl="0">
              <a:lnSpc>
                <a:spcPct val="100000"/>
              </a:lnSpc>
              <a:spcBef>
                <a:spcPts val="0"/>
              </a:spcBef>
              <a:spcAft>
                <a:spcPts val="0"/>
              </a:spcAft>
              <a:buClr>
                <a:schemeClr val="dk1"/>
              </a:buClr>
              <a:buSzPts val="1200"/>
              <a:buFont typeface="Calibri"/>
              <a:buNone/>
            </a:pPr>
            <a:endParaRPr dirty="0"/>
          </a:p>
        </p:txBody>
      </p:sp>
      <p:sp>
        <p:nvSpPr>
          <p:cNvPr id="740" name="Google Shape;740;p3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5"/>
        <p:cNvGrpSpPr/>
        <p:nvPr/>
      </p:nvGrpSpPr>
      <p:grpSpPr>
        <a:xfrm>
          <a:off x="0" y="0"/>
          <a:ext cx="0" cy="0"/>
          <a:chOff x="0" y="0"/>
          <a:chExt cx="0" cy="0"/>
        </a:xfrm>
      </p:grpSpPr>
      <p:sp>
        <p:nvSpPr>
          <p:cNvPr id="746" name="Google Shape;746;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Calibri"/>
              <a:buNone/>
            </a:pPr>
            <a:endParaRPr/>
          </a:p>
        </p:txBody>
      </p:sp>
      <p:sp>
        <p:nvSpPr>
          <p:cNvPr id="747" name="Google Shape;747;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2" name="Google Shape;752;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servlet invocation and working of generic servlets.</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how custom servlet handles user-generated action.  ( HTML form-fill that calls the servlet, </a:t>
            </a:r>
            <a:r>
              <a:rPr lang="en-IN" sz="1200" b="0" i="0">
                <a:solidFill>
                  <a:schemeClr val="dk1"/>
                </a:solidFill>
                <a:latin typeface="Calibri"/>
                <a:ea typeface="Calibri"/>
                <a:cs typeface="Calibri"/>
                <a:sym typeface="Calibri"/>
              </a:rPr>
              <a:t> a generic servlet that extending GenericServlet class and the deployment descriptor, web.xml).</a:t>
            </a:r>
            <a:endParaRPr/>
          </a:p>
          <a:p>
            <a:pPr marL="228600" lvl="0" indent="-15240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SzPts val="1400"/>
              <a:buNone/>
            </a:pPr>
            <a:endParaRPr/>
          </a:p>
        </p:txBody>
      </p:sp>
      <p:sp>
        <p:nvSpPr>
          <p:cNvPr id="753" name="Google Shape;753;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7" name="Google Shape;777;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with a simple example, how a generic servlet works.</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778" name="Google Shape;778;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8" name="Google Shape;788;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with a simple example, how a generic servlet works.</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789" name="Google Shape;789;p3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8" name="Google Shape;798;p36: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dirty="0" smtClean="0"/>
              <a:t>Trainer Notes:</a:t>
            </a:r>
          </a:p>
          <a:p>
            <a:pPr marL="0" lvl="0" indent="0" algn="l" rtl="0">
              <a:lnSpc>
                <a:spcPct val="115000"/>
              </a:lnSpc>
              <a:spcBef>
                <a:spcPts val="0"/>
              </a:spcBef>
              <a:spcAft>
                <a:spcPts val="0"/>
              </a:spcAft>
              <a:buClr>
                <a:schemeClr val="dk1"/>
              </a:buClr>
              <a:buSzPts val="1100"/>
              <a:buFont typeface="Arial"/>
              <a:buNone/>
            </a:pPr>
            <a:r>
              <a:rPr lang="en-US" sz="1600" dirty="0" smtClean="0"/>
              <a:t>Explain the problem statement and move to the next slide before proceeding towards the practical.</a:t>
            </a:r>
          </a:p>
          <a:p>
            <a:pPr marL="0" marR="0" lvl="0" indent="0" algn="l" rtl="0">
              <a:lnSpc>
                <a:spcPct val="100000"/>
              </a:lnSpc>
              <a:spcBef>
                <a:spcPts val="0"/>
              </a:spcBef>
              <a:spcAft>
                <a:spcPts val="0"/>
              </a:spcAft>
              <a:buClr>
                <a:schemeClr val="dk1"/>
              </a:buClr>
              <a:buSzPts val="400"/>
              <a:buFont typeface="Open Sans"/>
              <a:buNone/>
            </a:pPr>
            <a:endParaRPr sz="1600" b="1" i="0" u="none" strike="noStrike" cap="none" dirty="0">
              <a:solidFill>
                <a:schemeClr val="dk1"/>
              </a:solidFill>
            </a:endParaRPr>
          </a:p>
        </p:txBody>
      </p:sp>
      <p:sp>
        <p:nvSpPr>
          <p:cNvPr id="799" name="Google Shape;799;p36: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36</a:t>
            </a:fld>
            <a:endParaRPr sz="1200">
              <a:solidFill>
                <a:schemeClr val="dk1"/>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6" name="Google Shape;806;p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smtClean="0"/>
              <a:t>Trainer Notes:</a:t>
            </a:r>
          </a:p>
          <a:p>
            <a:pPr marL="0" lvl="0" indent="0" algn="l" rtl="0">
              <a:lnSpc>
                <a:spcPct val="115000"/>
              </a:lnSpc>
              <a:spcBef>
                <a:spcPts val="0"/>
              </a:spcBef>
              <a:spcAft>
                <a:spcPts val="0"/>
              </a:spcAft>
              <a:buClr>
                <a:schemeClr val="dk1"/>
              </a:buClr>
              <a:buSzPts val="1100"/>
              <a:buFont typeface="Arial"/>
              <a:buNone/>
            </a:pPr>
            <a:r>
              <a:rPr lang="en-US" dirty="0" smtClean="0"/>
              <a:t>Walk through the steps in detail.</a:t>
            </a:r>
          </a:p>
          <a:p>
            <a:pPr marL="0" lvl="0" indent="0" algn="l" rtl="0">
              <a:lnSpc>
                <a:spcPct val="100000"/>
              </a:lnSpc>
              <a:spcBef>
                <a:spcPts val="0"/>
              </a:spcBef>
              <a:spcAft>
                <a:spcPts val="0"/>
              </a:spcAft>
              <a:buClr>
                <a:schemeClr val="dk1"/>
              </a:buClr>
              <a:buSzPts val="1200"/>
              <a:buFont typeface="Calibri"/>
              <a:buNone/>
            </a:pPr>
            <a:endParaRPr dirty="0"/>
          </a:p>
        </p:txBody>
      </p:sp>
      <p:sp>
        <p:nvSpPr>
          <p:cNvPr id="807" name="Google Shape;807;p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Calibri"/>
              <a:buNone/>
            </a:pPr>
            <a:endParaRPr/>
          </a:p>
        </p:txBody>
      </p:sp>
      <p:sp>
        <p:nvSpPr>
          <p:cNvPr id="814" name="Google Shape;814;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9" name="Google Shape;819;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List the important interfaces of javax.servlet  namely – Servlet, ServletConfig, ServletContext, ServletRequest.</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820" name="Google Shape;820;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770fceb8c5_1_2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g770fceb8c5_1_2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IN"/>
              <a:t>Trainer Notes: This is a recap of the OSL module(s) that the learners are expected to go through before attending this lesson. </a:t>
            </a:r>
            <a:endParaRPr/>
          </a:p>
          <a:p>
            <a:pPr marL="0" lvl="0" indent="0" algn="l" rtl="0">
              <a:lnSpc>
                <a:spcPct val="100000"/>
              </a:lnSpc>
              <a:spcBef>
                <a:spcPts val="0"/>
              </a:spcBef>
              <a:spcAft>
                <a:spcPts val="0"/>
              </a:spcAft>
              <a:buSzPts val="1400"/>
              <a:buNone/>
            </a:pPr>
            <a:endParaRPr/>
          </a:p>
        </p:txBody>
      </p:sp>
      <p:sp>
        <p:nvSpPr>
          <p:cNvPr id="226" name="Google Shape;226;g770fceb8c5_1_2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7" name="Google Shape;857;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Servlet interface.</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List the methods.</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858" name="Google Shape;858;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7" name="Google Shape;867;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ServletConfig interface.</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List the methods.</a:t>
            </a:r>
            <a:endParaRPr/>
          </a:p>
          <a:p>
            <a:pPr marL="228600" lvl="0" indent="-152400" algn="l" rtl="0">
              <a:lnSpc>
                <a:spcPct val="100000"/>
              </a:lnSpc>
              <a:spcBef>
                <a:spcPts val="0"/>
              </a:spcBef>
              <a:spcAft>
                <a:spcPts val="0"/>
              </a:spcAft>
              <a:buClr>
                <a:schemeClr val="dk1"/>
              </a:buClr>
              <a:buSzPts val="1200"/>
              <a:buFont typeface="Calibri"/>
              <a:buNone/>
            </a:pP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868" name="Google Shape;868;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7" name="Google Shape;877;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ServletContext interface.</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List the methods.</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878" name="Google Shape;878;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7" name="Google Shape;887;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ServletRequest interface.</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List the methods.</a:t>
            </a:r>
            <a:endParaRPr/>
          </a:p>
          <a:p>
            <a:pPr marL="228600" lvl="0" indent="-152400" algn="l" rtl="0">
              <a:lnSpc>
                <a:spcPct val="100000"/>
              </a:lnSpc>
              <a:spcBef>
                <a:spcPts val="0"/>
              </a:spcBef>
              <a:spcAft>
                <a:spcPts val="0"/>
              </a:spcAft>
              <a:buClr>
                <a:schemeClr val="dk1"/>
              </a:buClr>
              <a:buSzPts val="1200"/>
              <a:buFont typeface="Calibri"/>
              <a:buNone/>
            </a:pP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888" name="Google Shape;888;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7" name="Google Shape;897;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ServletRequest interface.</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List the methods.</a:t>
            </a:r>
            <a:endParaRPr/>
          </a:p>
          <a:p>
            <a:pPr marL="228600" lvl="0" indent="-152400" algn="l" rtl="0">
              <a:lnSpc>
                <a:spcPct val="100000"/>
              </a:lnSpc>
              <a:spcBef>
                <a:spcPts val="0"/>
              </a:spcBef>
              <a:spcAft>
                <a:spcPts val="0"/>
              </a:spcAft>
              <a:buClr>
                <a:schemeClr val="dk1"/>
              </a:buClr>
              <a:buSzPts val="1200"/>
              <a:buFont typeface="Calibri"/>
              <a:buNone/>
            </a:pP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898" name="Google Shape;898;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6" name="Google Shape;906;p45: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dirty="0" smtClean="0"/>
              <a:t>Trainer Notes:</a:t>
            </a:r>
          </a:p>
          <a:p>
            <a:pPr marL="0" lvl="0" indent="0" algn="l" rtl="0">
              <a:lnSpc>
                <a:spcPct val="115000"/>
              </a:lnSpc>
              <a:spcBef>
                <a:spcPts val="0"/>
              </a:spcBef>
              <a:spcAft>
                <a:spcPts val="0"/>
              </a:spcAft>
              <a:buClr>
                <a:schemeClr val="dk1"/>
              </a:buClr>
              <a:buSzPts val="1100"/>
              <a:buFont typeface="Arial"/>
              <a:buNone/>
            </a:pPr>
            <a:r>
              <a:rPr lang="en-US" sz="1600" dirty="0" smtClean="0"/>
              <a:t>Explain the problem statement and move to the next slide before proceeding towards the practical.</a:t>
            </a:r>
          </a:p>
          <a:p>
            <a:pPr marL="0" marR="0" lvl="0" indent="0" algn="l" rtl="0">
              <a:lnSpc>
                <a:spcPct val="100000"/>
              </a:lnSpc>
              <a:spcBef>
                <a:spcPts val="0"/>
              </a:spcBef>
              <a:spcAft>
                <a:spcPts val="0"/>
              </a:spcAft>
              <a:buClr>
                <a:schemeClr val="dk1"/>
              </a:buClr>
              <a:buSzPts val="400"/>
              <a:buFont typeface="Open Sans"/>
              <a:buNone/>
            </a:pPr>
            <a:endParaRPr sz="1600" b="1" i="0" u="none" strike="noStrike" cap="none" dirty="0">
              <a:solidFill>
                <a:schemeClr val="dk1"/>
              </a:solidFill>
            </a:endParaRPr>
          </a:p>
        </p:txBody>
      </p:sp>
      <p:sp>
        <p:nvSpPr>
          <p:cNvPr id="907" name="Google Shape;907;p45: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45</a:t>
            </a:fld>
            <a:endParaRPr sz="1200">
              <a:solidFill>
                <a:schemeClr val="dk1"/>
              </a:solidFil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4" name="Google Shape;914;p4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smtClean="0"/>
              <a:t>Trainer Notes:</a:t>
            </a:r>
          </a:p>
          <a:p>
            <a:pPr marL="0" lvl="0" indent="0" algn="l" rtl="0">
              <a:lnSpc>
                <a:spcPct val="115000"/>
              </a:lnSpc>
              <a:spcBef>
                <a:spcPts val="0"/>
              </a:spcBef>
              <a:spcAft>
                <a:spcPts val="0"/>
              </a:spcAft>
              <a:buClr>
                <a:schemeClr val="dk1"/>
              </a:buClr>
              <a:buSzPts val="1100"/>
              <a:buFont typeface="Arial"/>
              <a:buNone/>
            </a:pPr>
            <a:r>
              <a:rPr lang="en-US" dirty="0" smtClean="0"/>
              <a:t>Walk through the steps in detail.</a:t>
            </a:r>
          </a:p>
          <a:p>
            <a:pPr marL="0" lvl="0" indent="0" algn="l" rtl="0">
              <a:lnSpc>
                <a:spcPct val="100000"/>
              </a:lnSpc>
              <a:spcBef>
                <a:spcPts val="0"/>
              </a:spcBef>
              <a:spcAft>
                <a:spcPts val="0"/>
              </a:spcAft>
              <a:buClr>
                <a:schemeClr val="dk1"/>
              </a:buClr>
              <a:buSzPts val="1200"/>
              <a:buFont typeface="Calibri"/>
              <a:buNone/>
            </a:pPr>
            <a:endParaRPr dirty="0"/>
          </a:p>
        </p:txBody>
      </p:sp>
      <p:sp>
        <p:nvSpPr>
          <p:cNvPr id="915" name="Google Shape;915;p4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Calibri"/>
              <a:buNone/>
            </a:pPr>
            <a:endParaRPr/>
          </a:p>
        </p:txBody>
      </p:sp>
      <p:sp>
        <p:nvSpPr>
          <p:cNvPr id="922" name="Google Shape;922;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7" name="Google Shape;927;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what a servlet filter is.</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how a servlet filter works.</a:t>
            </a:r>
            <a:endParaRPr/>
          </a:p>
          <a:p>
            <a:pPr marL="228600" lvl="0" indent="-152400" algn="l" rtl="0">
              <a:lnSpc>
                <a:spcPct val="100000"/>
              </a:lnSpc>
              <a:spcBef>
                <a:spcPts val="0"/>
              </a:spcBef>
              <a:spcAft>
                <a:spcPts val="0"/>
              </a:spcAft>
              <a:buClr>
                <a:schemeClr val="dk1"/>
              </a:buClr>
              <a:buSzPts val="1200"/>
              <a:buFont typeface="Calibri"/>
              <a:buNone/>
            </a:pP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928" name="Google Shape;928;p4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1" name="Google Shape;951;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the advantages of servlet filters and why they are used.</a:t>
            </a:r>
            <a:endParaRPr/>
          </a:p>
          <a:p>
            <a:pPr marL="228600" lvl="0" indent="-15240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SzPts val="1400"/>
              <a:buNone/>
            </a:pPr>
            <a:endParaRPr sz="1200" b="0">
              <a:solidFill>
                <a:schemeClr val="dk1"/>
              </a:solidFill>
              <a:latin typeface="Calibri"/>
              <a:ea typeface="Calibri"/>
              <a:cs typeface="Calibri"/>
              <a:sym typeface="Calibri"/>
            </a:endParaRPr>
          </a:p>
          <a:p>
            <a:pPr marL="228600" lvl="0" indent="-152400" algn="l" rtl="0">
              <a:lnSpc>
                <a:spcPct val="100000"/>
              </a:lnSpc>
              <a:spcBef>
                <a:spcPts val="0"/>
              </a:spcBef>
              <a:spcAft>
                <a:spcPts val="0"/>
              </a:spcAft>
              <a:buClr>
                <a:schemeClr val="dk1"/>
              </a:buClr>
              <a:buSzPts val="1200"/>
              <a:buFont typeface="Calibri"/>
              <a:buNone/>
            </a:pP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952" name="Google Shape;952;p4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6" name="Google Shape;236;p5: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400"/>
              <a:buFont typeface="Open Sans"/>
              <a:buNone/>
            </a:pPr>
            <a:r>
              <a:rPr lang="en-IN"/>
              <a:t>Trainer Notes: Explain this project matching it to real-life scenario mentioned on the slide to the learners, and instruct them to work on it after the Knowledge checks. Feel free to share more information about other applications of the concept. </a:t>
            </a:r>
            <a:endParaRPr sz="1200" i="0" u="none" strike="noStrike" cap="none">
              <a:solidFill>
                <a:schemeClr val="dk1"/>
              </a:solidFill>
            </a:endParaRPr>
          </a:p>
        </p:txBody>
      </p:sp>
      <p:sp>
        <p:nvSpPr>
          <p:cNvPr id="237" name="Google Shape;237;p5: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5</a:t>
            </a:fld>
            <a:endParaRPr sz="1200">
              <a:solidFill>
                <a:schemeClr val="dk1"/>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2"/>
        <p:cNvGrpSpPr/>
        <p:nvPr/>
      </p:nvGrpSpPr>
      <p:grpSpPr>
        <a:xfrm>
          <a:off x="0" y="0"/>
          <a:ext cx="0" cy="0"/>
          <a:chOff x="0" y="0"/>
          <a:chExt cx="0" cy="0"/>
        </a:xfrm>
      </p:grpSpPr>
      <p:sp>
        <p:nvSpPr>
          <p:cNvPr id="983" name="Google Shape;983;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4" name="Google Shape;984;p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List the interfaces in Filter API.</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the methods in each.</a:t>
            </a:r>
            <a:endParaRPr/>
          </a:p>
          <a:p>
            <a:pPr marL="228600" lvl="0" indent="-15240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SzPts val="1400"/>
              <a:buNone/>
            </a:pPr>
            <a:endParaRPr/>
          </a:p>
        </p:txBody>
      </p:sp>
      <p:sp>
        <p:nvSpPr>
          <p:cNvPr id="985" name="Google Shape;985;p5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p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7" name="Google Shape;1007;p5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what a servlet authentication filter is.</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how an authentication filter is developed.</a:t>
            </a:r>
            <a:endParaRPr/>
          </a:p>
          <a:p>
            <a:pPr marL="228600" lvl="0" indent="-15240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SzPts val="1400"/>
              <a:buNone/>
            </a:pPr>
            <a:endParaRPr/>
          </a:p>
        </p:txBody>
      </p:sp>
      <p:sp>
        <p:nvSpPr>
          <p:cNvPr id="1008" name="Google Shape;1008;p5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p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2" name="Google Shape;1022;p5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servlet filter with an example.</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023" name="Google Shape;1023;p5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52</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p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1" name="Google Shape;1031;p53: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dirty="0" smtClean="0"/>
              <a:t>Trainer Notes:</a:t>
            </a:r>
          </a:p>
          <a:p>
            <a:pPr marL="0" lvl="0" indent="0" algn="l" rtl="0">
              <a:lnSpc>
                <a:spcPct val="115000"/>
              </a:lnSpc>
              <a:spcBef>
                <a:spcPts val="0"/>
              </a:spcBef>
              <a:spcAft>
                <a:spcPts val="0"/>
              </a:spcAft>
              <a:buClr>
                <a:schemeClr val="dk1"/>
              </a:buClr>
              <a:buSzPts val="1100"/>
              <a:buFont typeface="Arial"/>
              <a:buNone/>
            </a:pPr>
            <a:r>
              <a:rPr lang="en-US" sz="1600" dirty="0" smtClean="0"/>
              <a:t>Explain the problem statement and move to the next slide before proceeding towards the practical.</a:t>
            </a:r>
          </a:p>
          <a:p>
            <a:pPr marL="0" marR="0" lvl="0" indent="0" algn="l" rtl="0">
              <a:lnSpc>
                <a:spcPct val="100000"/>
              </a:lnSpc>
              <a:spcBef>
                <a:spcPts val="0"/>
              </a:spcBef>
              <a:spcAft>
                <a:spcPts val="0"/>
              </a:spcAft>
              <a:buClr>
                <a:schemeClr val="dk1"/>
              </a:buClr>
              <a:buSzPts val="400"/>
              <a:buFont typeface="Open Sans"/>
              <a:buNone/>
            </a:pPr>
            <a:endParaRPr sz="1600" b="1" i="0" u="none" strike="noStrike" cap="none" dirty="0">
              <a:solidFill>
                <a:schemeClr val="dk1"/>
              </a:solidFill>
            </a:endParaRPr>
          </a:p>
        </p:txBody>
      </p:sp>
      <p:sp>
        <p:nvSpPr>
          <p:cNvPr id="1032" name="Google Shape;1032;p53: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53</a:t>
            </a:fld>
            <a:endParaRPr sz="1200">
              <a:solidFill>
                <a:schemeClr val="dk1"/>
              </a:solidFill>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9" name="Google Shape;1039;p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smtClean="0"/>
              <a:t>Trainer Notes:</a:t>
            </a:r>
          </a:p>
          <a:p>
            <a:pPr marL="0" lvl="0" indent="0" algn="l" rtl="0">
              <a:lnSpc>
                <a:spcPct val="115000"/>
              </a:lnSpc>
              <a:spcBef>
                <a:spcPts val="0"/>
              </a:spcBef>
              <a:spcAft>
                <a:spcPts val="0"/>
              </a:spcAft>
              <a:buClr>
                <a:schemeClr val="dk1"/>
              </a:buClr>
              <a:buSzPts val="1100"/>
              <a:buFont typeface="Arial"/>
              <a:buNone/>
            </a:pPr>
            <a:r>
              <a:rPr lang="en-US" dirty="0" smtClean="0"/>
              <a:t>Walk through the steps in detail.</a:t>
            </a:r>
          </a:p>
          <a:p>
            <a:pPr marL="0" lvl="0" indent="0" algn="l" rtl="0">
              <a:lnSpc>
                <a:spcPct val="100000"/>
              </a:lnSpc>
              <a:spcBef>
                <a:spcPts val="0"/>
              </a:spcBef>
              <a:spcAft>
                <a:spcPts val="0"/>
              </a:spcAft>
              <a:buClr>
                <a:schemeClr val="dk1"/>
              </a:buClr>
              <a:buSzPts val="1200"/>
              <a:buFont typeface="Calibri"/>
              <a:buNone/>
            </a:pPr>
            <a:endParaRPr dirty="0"/>
          </a:p>
        </p:txBody>
      </p:sp>
      <p:sp>
        <p:nvSpPr>
          <p:cNvPr id="1040" name="Google Shape;1040;p5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p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Calibri"/>
              <a:buNone/>
            </a:pPr>
            <a:endParaRPr/>
          </a:p>
        </p:txBody>
      </p:sp>
      <p:sp>
        <p:nvSpPr>
          <p:cNvPr id="1047" name="Google Shape;1047;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
        <p:cNvGrpSpPr/>
        <p:nvPr/>
      </p:nvGrpSpPr>
      <p:grpSpPr>
        <a:xfrm>
          <a:off x="0" y="0"/>
          <a:ext cx="0" cy="0"/>
          <a:chOff x="0" y="0"/>
          <a:chExt cx="0" cy="0"/>
        </a:xfrm>
      </p:grpSpPr>
      <p:sp>
        <p:nvSpPr>
          <p:cNvPr id="1051" name="Google Shape;1051;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2" name="Google Shape;1052;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servlet session tracking.</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List the techniques used to track sessions.</a:t>
            </a:r>
            <a:endParaRPr/>
          </a:p>
          <a:p>
            <a:pPr marL="0" lvl="0" indent="0" algn="l" rtl="0">
              <a:lnSpc>
                <a:spcPct val="100000"/>
              </a:lnSpc>
              <a:spcBef>
                <a:spcPts val="0"/>
              </a:spcBef>
              <a:spcAft>
                <a:spcPts val="0"/>
              </a:spcAft>
              <a:buSzPts val="1400"/>
              <a:buNone/>
            </a:pPr>
            <a:endParaRPr/>
          </a:p>
        </p:txBody>
      </p:sp>
      <p:sp>
        <p:nvSpPr>
          <p:cNvPr id="1053" name="Google Shape;1053;p5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
        <p:cNvGrpSpPr/>
        <p:nvPr/>
      </p:nvGrpSpPr>
      <p:grpSpPr>
        <a:xfrm>
          <a:off x="0" y="0"/>
          <a:ext cx="0" cy="0"/>
          <a:chOff x="0" y="0"/>
          <a:chExt cx="0" cy="0"/>
        </a:xfrm>
      </p:grpSpPr>
      <p:sp>
        <p:nvSpPr>
          <p:cNvPr id="1074" name="Google Shape;1074;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5" name="Google Shape;1075;p5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how a session can be tracked using cookies.</a:t>
            </a:r>
            <a:endParaRPr/>
          </a:p>
          <a:p>
            <a:pPr marL="228600" marR="0" lvl="0" indent="-228600" algn="l" rtl="0">
              <a:lnSpc>
                <a:spcPct val="100000"/>
              </a:lnSpc>
              <a:spcBef>
                <a:spcPts val="0"/>
              </a:spcBef>
              <a:spcAft>
                <a:spcPts val="0"/>
              </a:spcAft>
              <a:buClr>
                <a:schemeClr val="dk1"/>
              </a:buClr>
              <a:buSzPts val="1200"/>
              <a:buFont typeface="Calibri"/>
              <a:buAutoNum type="arabicPeriod"/>
            </a:pPr>
            <a:r>
              <a:rPr lang="en-IN"/>
              <a:t>Discuss the advantages and disadvantages.</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076" name="Google Shape;1076;p5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4" name="Google Shape;1094;p5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the technique of session tracking using cookies.</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095" name="Google Shape;1095;p5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p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3" name="Google Shape;1103;p59: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dirty="0" smtClean="0"/>
              <a:t>Trainer Notes:</a:t>
            </a:r>
          </a:p>
          <a:p>
            <a:pPr marL="0" lvl="0" indent="0" algn="l" rtl="0">
              <a:lnSpc>
                <a:spcPct val="115000"/>
              </a:lnSpc>
              <a:spcBef>
                <a:spcPts val="0"/>
              </a:spcBef>
              <a:spcAft>
                <a:spcPts val="0"/>
              </a:spcAft>
              <a:buClr>
                <a:schemeClr val="dk1"/>
              </a:buClr>
              <a:buSzPts val="1100"/>
              <a:buFont typeface="Arial"/>
              <a:buNone/>
            </a:pPr>
            <a:r>
              <a:rPr lang="en-US" sz="1600" dirty="0" smtClean="0"/>
              <a:t>Explain the problem statement and move to the next slide before proceeding towards the practical.</a:t>
            </a:r>
          </a:p>
          <a:p>
            <a:pPr marL="0" marR="0" lvl="0" indent="0" algn="l" rtl="0">
              <a:lnSpc>
                <a:spcPct val="100000"/>
              </a:lnSpc>
              <a:spcBef>
                <a:spcPts val="0"/>
              </a:spcBef>
              <a:spcAft>
                <a:spcPts val="0"/>
              </a:spcAft>
              <a:buClr>
                <a:schemeClr val="dk1"/>
              </a:buClr>
              <a:buSzPts val="400"/>
              <a:buFont typeface="Open Sans"/>
              <a:buNone/>
            </a:pPr>
            <a:endParaRPr sz="1600" b="1" i="0" u="none" strike="noStrike" cap="none" dirty="0">
              <a:solidFill>
                <a:schemeClr val="dk1"/>
              </a:solidFill>
            </a:endParaRPr>
          </a:p>
        </p:txBody>
      </p:sp>
      <p:sp>
        <p:nvSpPr>
          <p:cNvPr id="1104" name="Google Shape;1104;p59: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59</a:t>
            </a:fld>
            <a:endParaRPr sz="12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chemeClr val="dk1"/>
              </a:buClr>
              <a:buSzPts val="1200"/>
              <a:buFont typeface="Calibri"/>
              <a:buNone/>
            </a:pPr>
            <a:r>
              <a:rPr lang="en-IN" sz="1200" b="0" i="0" u="none" strike="noStrike">
                <a:solidFill>
                  <a:schemeClr val="dk1"/>
                </a:solidFill>
                <a:latin typeface="Calibri"/>
                <a:ea typeface="Calibri"/>
                <a:cs typeface="Calibri"/>
                <a:sym typeface="Calibri"/>
              </a:rPr>
              <a:t>By the end of this lesson, you will be able to: </a:t>
            </a:r>
            <a:endParaRPr/>
          </a:p>
          <a:p>
            <a:pPr marL="0" marR="0" lvl="0" indent="0" algn="l" rtl="0">
              <a:lnSpc>
                <a:spcPct val="150000"/>
              </a:lnSpc>
              <a:spcBef>
                <a:spcPts val="0"/>
              </a:spcBef>
              <a:spcAft>
                <a:spcPts val="0"/>
              </a:spcAft>
              <a:buClr>
                <a:schemeClr val="dk1"/>
              </a:buClr>
              <a:buSzPts val="1200"/>
              <a:buFont typeface="Calibri"/>
              <a:buNone/>
            </a:pPr>
            <a:r>
              <a:rPr lang="en-IN" sz="1200" b="0" i="0" u="none" strike="noStrike">
                <a:solidFill>
                  <a:schemeClr val="dk1"/>
                </a:solidFill>
                <a:latin typeface="Calibri"/>
                <a:ea typeface="Calibri"/>
                <a:cs typeface="Calibri"/>
                <a:sym typeface="Calibri"/>
              </a:rPr>
              <a:t>Explain what web technology is</a:t>
            </a:r>
            <a:endParaRPr/>
          </a:p>
          <a:p>
            <a:pPr marL="0" marR="0" lvl="0" indent="0" algn="l" rtl="0">
              <a:lnSpc>
                <a:spcPct val="150000"/>
              </a:lnSpc>
              <a:spcBef>
                <a:spcPts val="0"/>
              </a:spcBef>
              <a:spcAft>
                <a:spcPts val="0"/>
              </a:spcAft>
              <a:buClr>
                <a:schemeClr val="dk1"/>
              </a:buClr>
              <a:buSzPts val="1200"/>
              <a:buFont typeface="Calibri"/>
              <a:buNone/>
            </a:pPr>
            <a:r>
              <a:rPr lang="en-IN" sz="1200" b="0" i="0" u="none" strike="noStrike">
                <a:solidFill>
                  <a:schemeClr val="dk1"/>
                </a:solidFill>
                <a:latin typeface="Calibri"/>
                <a:ea typeface="Calibri"/>
                <a:cs typeface="Calibri"/>
                <a:sym typeface="Calibri"/>
              </a:rPr>
              <a:t>Get an overview of servlets, outline servlet architecture</a:t>
            </a:r>
            <a:endParaRPr/>
          </a:p>
          <a:p>
            <a:pPr marL="0" marR="0" lvl="0" indent="0" algn="l" rtl="0">
              <a:lnSpc>
                <a:spcPct val="150000"/>
              </a:lnSpc>
              <a:spcBef>
                <a:spcPts val="0"/>
              </a:spcBef>
              <a:spcAft>
                <a:spcPts val="0"/>
              </a:spcAft>
              <a:buClr>
                <a:schemeClr val="dk1"/>
              </a:buClr>
              <a:buSzPts val="1200"/>
              <a:buFont typeface="Calibri"/>
              <a:buNone/>
            </a:pPr>
            <a:r>
              <a:rPr lang="en-IN" sz="1200" b="0" i="0" u="none" strike="noStrike">
                <a:solidFill>
                  <a:schemeClr val="dk1"/>
                </a:solidFill>
                <a:latin typeface="Calibri"/>
                <a:ea typeface="Calibri"/>
                <a:cs typeface="Calibri"/>
                <a:sym typeface="Calibri"/>
              </a:rPr>
              <a:t>Demonstrate configuring a servlet using Eclipse IDE</a:t>
            </a:r>
            <a:endParaRPr/>
          </a:p>
          <a:p>
            <a:pPr marL="0" marR="0" lvl="0" indent="0" algn="l" rtl="0">
              <a:lnSpc>
                <a:spcPct val="150000"/>
              </a:lnSpc>
              <a:spcBef>
                <a:spcPts val="0"/>
              </a:spcBef>
              <a:spcAft>
                <a:spcPts val="0"/>
              </a:spcAft>
              <a:buClr>
                <a:schemeClr val="dk1"/>
              </a:buClr>
              <a:buSzPts val="1200"/>
              <a:buFont typeface="Calibri"/>
              <a:buNone/>
            </a:pPr>
            <a:r>
              <a:rPr lang="en-IN" sz="1200" b="0" i="0" u="none" strike="noStrike">
                <a:solidFill>
                  <a:schemeClr val="dk1"/>
                </a:solidFill>
                <a:latin typeface="Calibri"/>
                <a:ea typeface="Calibri"/>
                <a:cs typeface="Calibri"/>
                <a:sym typeface="Calibri"/>
              </a:rPr>
              <a:t>Describe generic servlets, servlet classes and interfaces</a:t>
            </a:r>
            <a:endParaRPr/>
          </a:p>
          <a:p>
            <a:pPr marL="0" marR="0" lvl="0" indent="0" algn="l" rtl="0">
              <a:lnSpc>
                <a:spcPct val="150000"/>
              </a:lnSpc>
              <a:spcBef>
                <a:spcPts val="0"/>
              </a:spcBef>
              <a:spcAft>
                <a:spcPts val="0"/>
              </a:spcAft>
              <a:buClr>
                <a:schemeClr val="dk1"/>
              </a:buClr>
              <a:buSzPts val="1200"/>
              <a:buFont typeface="Calibri"/>
              <a:buNone/>
            </a:pPr>
            <a:r>
              <a:rPr lang="en-IN" sz="1200" b="0" i="0" u="none" strike="noStrike">
                <a:solidFill>
                  <a:schemeClr val="dk1"/>
                </a:solidFill>
                <a:latin typeface="Calibri"/>
                <a:ea typeface="Calibri"/>
                <a:cs typeface="Calibri"/>
                <a:sym typeface="Calibri"/>
              </a:rPr>
              <a:t>Design servlet filters</a:t>
            </a:r>
            <a:endParaRPr/>
          </a:p>
          <a:p>
            <a:pPr marL="0" marR="0" lvl="0" indent="0" algn="l" rtl="0">
              <a:lnSpc>
                <a:spcPct val="150000"/>
              </a:lnSpc>
              <a:spcBef>
                <a:spcPts val="0"/>
              </a:spcBef>
              <a:spcAft>
                <a:spcPts val="0"/>
              </a:spcAft>
              <a:buClr>
                <a:schemeClr val="dk1"/>
              </a:buClr>
              <a:buSzPts val="1200"/>
              <a:buFont typeface="Calibri"/>
              <a:buNone/>
            </a:pPr>
            <a:r>
              <a:rPr lang="en-IN" sz="1200" b="0" i="0" u="none" strike="noStrike">
                <a:solidFill>
                  <a:schemeClr val="dk1"/>
                </a:solidFill>
                <a:latin typeface="Calibri"/>
                <a:ea typeface="Calibri"/>
                <a:cs typeface="Calibri"/>
                <a:sym typeface="Calibri"/>
              </a:rPr>
              <a:t>Implement session tracking and session tracking techniques</a:t>
            </a:r>
            <a:endParaRPr/>
          </a:p>
        </p:txBody>
      </p:sp>
      <p:sp>
        <p:nvSpPr>
          <p:cNvPr id="242" name="Google Shape;24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
        <p:cNvGrpSpPr/>
        <p:nvPr/>
      </p:nvGrpSpPr>
      <p:grpSpPr>
        <a:xfrm>
          <a:off x="0" y="0"/>
          <a:ext cx="0" cy="0"/>
          <a:chOff x="0" y="0"/>
          <a:chExt cx="0" cy="0"/>
        </a:xfrm>
      </p:grpSpPr>
      <p:sp>
        <p:nvSpPr>
          <p:cNvPr id="1110" name="Google Shape;1110;p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1" name="Google Shape;1111;p6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smtClean="0"/>
              <a:t>Trainer Notes:</a:t>
            </a:r>
          </a:p>
          <a:p>
            <a:pPr marL="0" lvl="0" indent="0" algn="l" rtl="0">
              <a:lnSpc>
                <a:spcPct val="115000"/>
              </a:lnSpc>
              <a:spcBef>
                <a:spcPts val="0"/>
              </a:spcBef>
              <a:spcAft>
                <a:spcPts val="0"/>
              </a:spcAft>
              <a:buClr>
                <a:schemeClr val="dk1"/>
              </a:buClr>
              <a:buSzPts val="1100"/>
              <a:buFont typeface="Arial"/>
              <a:buNone/>
            </a:pPr>
            <a:r>
              <a:rPr lang="en-US" dirty="0" smtClean="0"/>
              <a:t>Walk through the steps in detail.</a:t>
            </a:r>
          </a:p>
          <a:p>
            <a:pPr marL="0" lvl="0" indent="0" algn="l" rtl="0">
              <a:lnSpc>
                <a:spcPct val="100000"/>
              </a:lnSpc>
              <a:spcBef>
                <a:spcPts val="0"/>
              </a:spcBef>
              <a:spcAft>
                <a:spcPts val="0"/>
              </a:spcAft>
              <a:buClr>
                <a:schemeClr val="dk1"/>
              </a:buClr>
              <a:buSzPts val="1200"/>
              <a:buFont typeface="Calibri"/>
              <a:buNone/>
            </a:pPr>
            <a:endParaRPr dirty="0"/>
          </a:p>
        </p:txBody>
      </p:sp>
      <p:sp>
        <p:nvSpPr>
          <p:cNvPr id="1112" name="Google Shape;1112;p6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p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Calibri"/>
              <a:buNone/>
            </a:pPr>
            <a:endParaRPr/>
          </a:p>
        </p:txBody>
      </p:sp>
      <p:sp>
        <p:nvSpPr>
          <p:cNvPr id="1119" name="Google Shape;1119;p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p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4" name="Google Shape;1124;p6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how a session can be tracked using URL rewrite.</a:t>
            </a:r>
            <a:endParaRPr/>
          </a:p>
          <a:p>
            <a:pPr marL="228600" marR="0" lvl="0" indent="-228600" algn="l" rtl="0">
              <a:lnSpc>
                <a:spcPct val="100000"/>
              </a:lnSpc>
              <a:spcBef>
                <a:spcPts val="0"/>
              </a:spcBef>
              <a:spcAft>
                <a:spcPts val="0"/>
              </a:spcAft>
              <a:buClr>
                <a:schemeClr val="dk1"/>
              </a:buClr>
              <a:buSzPts val="1200"/>
              <a:buFont typeface="Calibri"/>
              <a:buAutoNum type="arabicPeriod"/>
            </a:pPr>
            <a:r>
              <a:rPr lang="en-IN"/>
              <a:t>Discuss the advantages and disadvantages.</a:t>
            </a:r>
            <a:endParaRPr/>
          </a:p>
          <a:p>
            <a:pPr marL="228600" lvl="0" indent="-152400" algn="l" rtl="0">
              <a:lnSpc>
                <a:spcPct val="100000"/>
              </a:lnSpc>
              <a:spcBef>
                <a:spcPts val="0"/>
              </a:spcBef>
              <a:spcAft>
                <a:spcPts val="0"/>
              </a:spcAft>
              <a:buClr>
                <a:schemeClr val="dk1"/>
              </a:buClr>
              <a:buSzPts val="1200"/>
              <a:buFont typeface="Calibri"/>
              <a:buNone/>
            </a:pP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125" name="Google Shape;1125;p6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
        <p:cNvGrpSpPr/>
        <p:nvPr/>
      </p:nvGrpSpPr>
      <p:grpSpPr>
        <a:xfrm>
          <a:off x="0" y="0"/>
          <a:ext cx="0" cy="0"/>
          <a:chOff x="0" y="0"/>
          <a:chExt cx="0" cy="0"/>
        </a:xfrm>
      </p:grpSpPr>
      <p:sp>
        <p:nvSpPr>
          <p:cNvPr id="1143" name="Google Shape;1143;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4" name="Google Shape;1144;p6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the technique of session tracking using URL rewrite.</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145" name="Google Shape;1145;p6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63</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
        <p:cNvGrpSpPr/>
        <p:nvPr/>
      </p:nvGrpSpPr>
      <p:grpSpPr>
        <a:xfrm>
          <a:off x="0" y="0"/>
          <a:ext cx="0" cy="0"/>
          <a:chOff x="0" y="0"/>
          <a:chExt cx="0" cy="0"/>
        </a:xfrm>
      </p:grpSpPr>
      <p:sp>
        <p:nvSpPr>
          <p:cNvPr id="1152" name="Google Shape;1152;p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3" name="Google Shape;1153;p64: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dirty="0" smtClean="0"/>
              <a:t>Trainer Notes:</a:t>
            </a:r>
          </a:p>
          <a:p>
            <a:pPr marL="0" lvl="0" indent="0" algn="l" rtl="0">
              <a:lnSpc>
                <a:spcPct val="115000"/>
              </a:lnSpc>
              <a:spcBef>
                <a:spcPts val="0"/>
              </a:spcBef>
              <a:spcAft>
                <a:spcPts val="0"/>
              </a:spcAft>
              <a:buClr>
                <a:schemeClr val="dk1"/>
              </a:buClr>
              <a:buSzPts val="1100"/>
              <a:buFont typeface="Arial"/>
              <a:buNone/>
            </a:pPr>
            <a:r>
              <a:rPr lang="en-US" sz="1600" dirty="0" smtClean="0"/>
              <a:t>Explain the problem statement and move to the next slide before proceeding towards the practical.</a:t>
            </a:r>
          </a:p>
          <a:p>
            <a:pPr marL="0" marR="0" lvl="0" indent="0" algn="l" rtl="0">
              <a:lnSpc>
                <a:spcPct val="100000"/>
              </a:lnSpc>
              <a:spcBef>
                <a:spcPts val="0"/>
              </a:spcBef>
              <a:spcAft>
                <a:spcPts val="0"/>
              </a:spcAft>
              <a:buClr>
                <a:schemeClr val="dk1"/>
              </a:buClr>
              <a:buSzPts val="400"/>
              <a:buFont typeface="Open Sans"/>
              <a:buNone/>
            </a:pPr>
            <a:endParaRPr sz="1600" b="1" i="0" u="none" strike="noStrike" cap="none" dirty="0">
              <a:solidFill>
                <a:schemeClr val="dk1"/>
              </a:solidFill>
            </a:endParaRPr>
          </a:p>
        </p:txBody>
      </p:sp>
      <p:sp>
        <p:nvSpPr>
          <p:cNvPr id="1154" name="Google Shape;1154;p64: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64</a:t>
            </a:fld>
            <a:endParaRPr sz="1200">
              <a:solidFill>
                <a:schemeClr val="dk1"/>
              </a:solidFill>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p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1" name="Google Shape;1161;p6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smtClean="0"/>
              <a:t>Trainer Notes:</a:t>
            </a:r>
          </a:p>
          <a:p>
            <a:pPr marL="0" lvl="0" indent="0" algn="l" rtl="0">
              <a:lnSpc>
                <a:spcPct val="115000"/>
              </a:lnSpc>
              <a:spcBef>
                <a:spcPts val="0"/>
              </a:spcBef>
              <a:spcAft>
                <a:spcPts val="0"/>
              </a:spcAft>
              <a:buClr>
                <a:schemeClr val="dk1"/>
              </a:buClr>
              <a:buSzPts val="1100"/>
              <a:buFont typeface="Arial"/>
              <a:buNone/>
            </a:pPr>
            <a:r>
              <a:rPr lang="en-US" dirty="0" smtClean="0"/>
              <a:t>Walk through the steps in detail.</a:t>
            </a:r>
          </a:p>
          <a:p>
            <a:pPr marL="0" lvl="0" indent="0" algn="l" rtl="0">
              <a:lnSpc>
                <a:spcPct val="100000"/>
              </a:lnSpc>
              <a:spcBef>
                <a:spcPts val="0"/>
              </a:spcBef>
              <a:spcAft>
                <a:spcPts val="0"/>
              </a:spcAft>
              <a:buClr>
                <a:schemeClr val="dk1"/>
              </a:buClr>
              <a:buSzPts val="1200"/>
              <a:buFont typeface="Calibri"/>
              <a:buNone/>
            </a:pPr>
            <a:endParaRPr dirty="0"/>
          </a:p>
        </p:txBody>
      </p:sp>
      <p:sp>
        <p:nvSpPr>
          <p:cNvPr id="1162" name="Google Shape;1162;p6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p6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Calibri"/>
              <a:buNone/>
            </a:pPr>
            <a:endParaRPr/>
          </a:p>
        </p:txBody>
      </p:sp>
      <p:sp>
        <p:nvSpPr>
          <p:cNvPr id="1169" name="Google Shape;1169;p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p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4" name="Google Shape;1174;p6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how a session can be tracked using hidden form fields.</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the advantages and disadvantages.</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175" name="Google Shape;1175;p6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p6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4" name="Google Shape;1194;p6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the technique of session tracking using hidden form fields.</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195" name="Google Shape;1195;p6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68</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1"/>
        <p:cNvGrpSpPr/>
        <p:nvPr/>
      </p:nvGrpSpPr>
      <p:grpSpPr>
        <a:xfrm>
          <a:off x="0" y="0"/>
          <a:ext cx="0" cy="0"/>
          <a:chOff x="0" y="0"/>
          <a:chExt cx="0" cy="0"/>
        </a:xfrm>
      </p:grpSpPr>
      <p:sp>
        <p:nvSpPr>
          <p:cNvPr id="1202" name="Google Shape;1202;p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3" name="Google Shape;1203;p69: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dirty="0" smtClean="0"/>
              <a:t>Trainer Notes:</a:t>
            </a:r>
          </a:p>
          <a:p>
            <a:pPr marL="0" lvl="0" indent="0" algn="l" rtl="0">
              <a:lnSpc>
                <a:spcPct val="115000"/>
              </a:lnSpc>
              <a:spcBef>
                <a:spcPts val="0"/>
              </a:spcBef>
              <a:spcAft>
                <a:spcPts val="0"/>
              </a:spcAft>
              <a:buClr>
                <a:schemeClr val="dk1"/>
              </a:buClr>
              <a:buSzPts val="1100"/>
              <a:buFont typeface="Arial"/>
              <a:buNone/>
            </a:pPr>
            <a:r>
              <a:rPr lang="en-US" sz="1600" dirty="0" smtClean="0"/>
              <a:t>Explain the problem statement and move to the next slide before proceeding towards the practical.</a:t>
            </a:r>
          </a:p>
          <a:p>
            <a:pPr marL="0" marR="0" lvl="0" indent="0" algn="l" rtl="0">
              <a:lnSpc>
                <a:spcPct val="100000"/>
              </a:lnSpc>
              <a:spcBef>
                <a:spcPts val="0"/>
              </a:spcBef>
              <a:spcAft>
                <a:spcPts val="0"/>
              </a:spcAft>
              <a:buClr>
                <a:schemeClr val="dk1"/>
              </a:buClr>
              <a:buSzPts val="400"/>
              <a:buFont typeface="Open Sans"/>
              <a:buNone/>
            </a:pPr>
            <a:endParaRPr sz="1600" b="1" i="0" u="none" strike="noStrike" cap="none" dirty="0">
              <a:solidFill>
                <a:schemeClr val="dk1"/>
              </a:solidFill>
            </a:endParaRPr>
          </a:p>
        </p:txBody>
      </p:sp>
      <p:sp>
        <p:nvSpPr>
          <p:cNvPr id="1204" name="Google Shape;1204;p69: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69</a:t>
            </a:fld>
            <a:endParaRPr sz="12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Calibri"/>
              <a:buNone/>
            </a:pPr>
            <a:endParaRPr/>
          </a:p>
        </p:txBody>
      </p:sp>
      <p:sp>
        <p:nvSpPr>
          <p:cNvPr id="259" name="Google Shape;25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p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1" name="Google Shape;1211;p7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smtClean="0"/>
              <a:t>Trainer Notes:</a:t>
            </a:r>
          </a:p>
          <a:p>
            <a:pPr marL="0" lvl="0" indent="0" algn="l" rtl="0">
              <a:lnSpc>
                <a:spcPct val="115000"/>
              </a:lnSpc>
              <a:spcBef>
                <a:spcPts val="0"/>
              </a:spcBef>
              <a:spcAft>
                <a:spcPts val="0"/>
              </a:spcAft>
              <a:buClr>
                <a:schemeClr val="dk1"/>
              </a:buClr>
              <a:buSzPts val="1100"/>
              <a:buFont typeface="Arial"/>
              <a:buNone/>
            </a:pPr>
            <a:r>
              <a:rPr lang="en-US" dirty="0" smtClean="0"/>
              <a:t>Walk through the steps in detail.</a:t>
            </a:r>
          </a:p>
          <a:p>
            <a:pPr marL="0" lvl="0" indent="0" algn="l" rtl="0">
              <a:lnSpc>
                <a:spcPct val="100000"/>
              </a:lnSpc>
              <a:spcBef>
                <a:spcPts val="0"/>
              </a:spcBef>
              <a:spcAft>
                <a:spcPts val="0"/>
              </a:spcAft>
              <a:buClr>
                <a:schemeClr val="dk1"/>
              </a:buClr>
              <a:buSzPts val="1200"/>
              <a:buFont typeface="Calibri"/>
              <a:buNone/>
            </a:pPr>
            <a:endParaRPr dirty="0"/>
          </a:p>
        </p:txBody>
      </p:sp>
      <p:sp>
        <p:nvSpPr>
          <p:cNvPr id="1212" name="Google Shape;1212;p7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70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p7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Calibri"/>
              <a:buNone/>
            </a:pPr>
            <a:endParaRPr/>
          </a:p>
        </p:txBody>
      </p:sp>
      <p:sp>
        <p:nvSpPr>
          <p:cNvPr id="1219" name="Google Shape;1219;p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Google Shape;1223;p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4" name="Google Shape;1224;p7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how a session can be tracked using HTTP session.</a:t>
            </a:r>
            <a:endParaRPr/>
          </a:p>
          <a:p>
            <a:pPr marL="228600" marR="0" lvl="0" indent="-228600" algn="l" rtl="0">
              <a:lnSpc>
                <a:spcPct val="100000"/>
              </a:lnSpc>
              <a:spcBef>
                <a:spcPts val="0"/>
              </a:spcBef>
              <a:spcAft>
                <a:spcPts val="0"/>
              </a:spcAft>
              <a:buClr>
                <a:schemeClr val="dk1"/>
              </a:buClr>
              <a:buSzPts val="1200"/>
              <a:buFont typeface="Calibri"/>
              <a:buAutoNum type="arabicPeriod"/>
            </a:pPr>
            <a:r>
              <a:rPr lang="en-IN"/>
              <a:t>Discuss the advantages and disadvantages.</a:t>
            </a:r>
            <a:endParaRPr/>
          </a:p>
          <a:p>
            <a:pPr marL="228600" marR="0" lvl="0" indent="-152400" algn="l" rtl="0">
              <a:lnSpc>
                <a:spcPct val="100000"/>
              </a:lnSpc>
              <a:spcBef>
                <a:spcPts val="0"/>
              </a:spcBef>
              <a:spcAft>
                <a:spcPts val="0"/>
              </a:spcAft>
              <a:buClr>
                <a:schemeClr val="dk1"/>
              </a:buClr>
              <a:buSzPts val="1200"/>
              <a:buFont typeface="Calibri"/>
              <a:buNone/>
            </a:pP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225" name="Google Shape;1225;p7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72</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
        <p:cNvGrpSpPr/>
        <p:nvPr/>
      </p:nvGrpSpPr>
      <p:grpSpPr>
        <a:xfrm>
          <a:off x="0" y="0"/>
          <a:ext cx="0" cy="0"/>
          <a:chOff x="0" y="0"/>
          <a:chExt cx="0" cy="0"/>
        </a:xfrm>
      </p:grpSpPr>
      <p:sp>
        <p:nvSpPr>
          <p:cNvPr id="1241" name="Google Shape;1241;p7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2" name="Google Shape;1242;p7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the technique of session tracking using HTTP session</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243" name="Google Shape;1243;p7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73</a:t>
            </a:fld>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9"/>
        <p:cNvGrpSpPr/>
        <p:nvPr/>
      </p:nvGrpSpPr>
      <p:grpSpPr>
        <a:xfrm>
          <a:off x="0" y="0"/>
          <a:ext cx="0" cy="0"/>
          <a:chOff x="0" y="0"/>
          <a:chExt cx="0" cy="0"/>
        </a:xfrm>
      </p:grpSpPr>
      <p:sp>
        <p:nvSpPr>
          <p:cNvPr id="1250" name="Google Shape;1250;p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1" name="Google Shape;1251;p74: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dirty="0" smtClean="0"/>
              <a:t>Trainer Notes:</a:t>
            </a:r>
          </a:p>
          <a:p>
            <a:pPr marL="0" lvl="0" indent="0" algn="l" rtl="0">
              <a:lnSpc>
                <a:spcPct val="115000"/>
              </a:lnSpc>
              <a:spcBef>
                <a:spcPts val="0"/>
              </a:spcBef>
              <a:spcAft>
                <a:spcPts val="0"/>
              </a:spcAft>
              <a:buClr>
                <a:schemeClr val="dk1"/>
              </a:buClr>
              <a:buSzPts val="1100"/>
              <a:buFont typeface="Arial"/>
              <a:buNone/>
            </a:pPr>
            <a:r>
              <a:rPr lang="en-US" sz="1600" dirty="0" smtClean="0"/>
              <a:t>Explain the problem statement and move to the next slide before proceeding towards the practical.</a:t>
            </a:r>
          </a:p>
          <a:p>
            <a:pPr marL="0" marR="0" lvl="0" indent="0" algn="l" rtl="0">
              <a:lnSpc>
                <a:spcPct val="100000"/>
              </a:lnSpc>
              <a:spcBef>
                <a:spcPts val="0"/>
              </a:spcBef>
              <a:spcAft>
                <a:spcPts val="0"/>
              </a:spcAft>
              <a:buClr>
                <a:schemeClr val="dk1"/>
              </a:buClr>
              <a:buSzPts val="400"/>
              <a:buFont typeface="Open Sans"/>
              <a:buNone/>
            </a:pPr>
            <a:endParaRPr sz="1600" b="1" i="0" u="none" strike="noStrike" cap="none" dirty="0">
              <a:solidFill>
                <a:schemeClr val="dk1"/>
              </a:solidFill>
            </a:endParaRPr>
          </a:p>
        </p:txBody>
      </p:sp>
      <p:sp>
        <p:nvSpPr>
          <p:cNvPr id="1252" name="Google Shape;1252;p74: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74</a:t>
            </a:fld>
            <a:endParaRPr sz="1200">
              <a:solidFill>
                <a:schemeClr val="dk1"/>
              </a:solidFill>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7"/>
        <p:cNvGrpSpPr/>
        <p:nvPr/>
      </p:nvGrpSpPr>
      <p:grpSpPr>
        <a:xfrm>
          <a:off x="0" y="0"/>
          <a:ext cx="0" cy="0"/>
          <a:chOff x="0" y="0"/>
          <a:chExt cx="0" cy="0"/>
        </a:xfrm>
      </p:grpSpPr>
      <p:sp>
        <p:nvSpPr>
          <p:cNvPr id="1258" name="Google Shape;1258;p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9" name="Google Shape;1259;p7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smtClean="0"/>
              <a:t>Trainer Notes:</a:t>
            </a:r>
          </a:p>
          <a:p>
            <a:pPr marL="0" lvl="0" indent="0" algn="l" rtl="0">
              <a:lnSpc>
                <a:spcPct val="115000"/>
              </a:lnSpc>
              <a:spcBef>
                <a:spcPts val="0"/>
              </a:spcBef>
              <a:spcAft>
                <a:spcPts val="0"/>
              </a:spcAft>
              <a:buClr>
                <a:schemeClr val="dk1"/>
              </a:buClr>
              <a:buSzPts val="1100"/>
              <a:buFont typeface="Arial"/>
              <a:buNone/>
            </a:pPr>
            <a:r>
              <a:rPr lang="en-US" dirty="0" smtClean="0"/>
              <a:t>Walk through the steps in detail.</a:t>
            </a:r>
          </a:p>
          <a:p>
            <a:pPr marL="0" lvl="0" indent="0" algn="l" rtl="0">
              <a:lnSpc>
                <a:spcPct val="100000"/>
              </a:lnSpc>
              <a:spcBef>
                <a:spcPts val="0"/>
              </a:spcBef>
              <a:spcAft>
                <a:spcPts val="0"/>
              </a:spcAft>
              <a:buClr>
                <a:schemeClr val="dk1"/>
              </a:buClr>
              <a:buSzPts val="1200"/>
              <a:buFont typeface="Calibri"/>
              <a:buNone/>
            </a:pPr>
            <a:endParaRPr dirty="0"/>
          </a:p>
        </p:txBody>
      </p:sp>
      <p:sp>
        <p:nvSpPr>
          <p:cNvPr id="1260" name="Google Shape;1260;p7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75</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p7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Calibri"/>
              <a:buNone/>
            </a:pPr>
            <a:endParaRPr/>
          </a:p>
        </p:txBody>
      </p:sp>
      <p:sp>
        <p:nvSpPr>
          <p:cNvPr id="1267" name="Google Shape;1267;p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p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72" name="Google Shape;1272;p7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how a session can be created and destroyed using HttpSession object.</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273" name="Google Shape;1273;p7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77</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p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2" name="Google Shape;1292;p7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how a session can be created using HttpSession object with an example.</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293" name="Google Shape;1293;p7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78</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p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1" name="Google Shape;1301;p7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how a session gets destroyed using HttpSession object with an example.</a:t>
            </a: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1302" name="Google Shape;1302;p7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79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4" name="Google Shape;264;p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Give an overview of Internet.</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Discuss the emergence of WWW, the evolution of Internet, WWW, advantages and disadvantages.</a:t>
            </a:r>
            <a:endParaRPr/>
          </a:p>
          <a:p>
            <a:pPr marL="228600" lvl="0" indent="-152400" algn="l" rtl="0">
              <a:lnSpc>
                <a:spcPct val="100000"/>
              </a:lnSpc>
              <a:spcBef>
                <a:spcPts val="0"/>
              </a:spcBef>
              <a:spcAft>
                <a:spcPts val="0"/>
              </a:spcAft>
              <a:buClr>
                <a:schemeClr val="dk1"/>
              </a:buClr>
              <a:buSzPts val="1200"/>
              <a:buFont typeface="Calibri"/>
              <a:buNone/>
            </a:pP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265" name="Google Shape;265;p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8</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
        <p:cNvGrpSpPr/>
        <p:nvPr/>
      </p:nvGrpSpPr>
      <p:grpSpPr>
        <a:xfrm>
          <a:off x="0" y="0"/>
          <a:ext cx="0" cy="0"/>
          <a:chOff x="0" y="0"/>
          <a:chExt cx="0" cy="0"/>
        </a:xfrm>
      </p:grpSpPr>
      <p:sp>
        <p:nvSpPr>
          <p:cNvPr id="1309" name="Google Shape;1309;p8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0" name="Google Shape;1310;p80: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dirty="0" smtClean="0"/>
              <a:t>Trainer Notes:</a:t>
            </a:r>
          </a:p>
          <a:p>
            <a:pPr marL="0" lvl="0" indent="0" algn="l" rtl="0">
              <a:lnSpc>
                <a:spcPct val="115000"/>
              </a:lnSpc>
              <a:spcBef>
                <a:spcPts val="0"/>
              </a:spcBef>
              <a:spcAft>
                <a:spcPts val="0"/>
              </a:spcAft>
              <a:buClr>
                <a:schemeClr val="dk1"/>
              </a:buClr>
              <a:buSzPts val="1100"/>
              <a:buFont typeface="Arial"/>
              <a:buNone/>
            </a:pPr>
            <a:r>
              <a:rPr lang="en-US" sz="1600" dirty="0" smtClean="0"/>
              <a:t>Explain the problem statement and move to the next slide before proceeding towards the practical.</a:t>
            </a:r>
          </a:p>
          <a:p>
            <a:pPr marL="0" marR="0" lvl="0" indent="0" algn="l" rtl="0">
              <a:lnSpc>
                <a:spcPct val="100000"/>
              </a:lnSpc>
              <a:spcBef>
                <a:spcPts val="0"/>
              </a:spcBef>
              <a:spcAft>
                <a:spcPts val="0"/>
              </a:spcAft>
              <a:buClr>
                <a:schemeClr val="dk1"/>
              </a:buClr>
              <a:buSzPts val="400"/>
              <a:buFont typeface="Open Sans"/>
              <a:buNone/>
            </a:pPr>
            <a:endParaRPr sz="1600" b="1" i="0" u="none" strike="noStrike" cap="none" dirty="0">
              <a:solidFill>
                <a:schemeClr val="dk1"/>
              </a:solidFill>
            </a:endParaRPr>
          </a:p>
        </p:txBody>
      </p:sp>
      <p:sp>
        <p:nvSpPr>
          <p:cNvPr id="1311" name="Google Shape;1311;p80: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80</a:t>
            </a:fld>
            <a:endParaRPr sz="1200">
              <a:solidFill>
                <a:schemeClr val="dk1"/>
              </a:solidFill>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p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8" name="Google Shape;1318;p8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dirty="0" smtClean="0"/>
              <a:t>Trainer Notes:</a:t>
            </a:r>
          </a:p>
          <a:p>
            <a:pPr marL="0" lvl="0" indent="0" algn="l" rtl="0">
              <a:lnSpc>
                <a:spcPct val="115000"/>
              </a:lnSpc>
              <a:spcBef>
                <a:spcPts val="0"/>
              </a:spcBef>
              <a:spcAft>
                <a:spcPts val="0"/>
              </a:spcAft>
              <a:buClr>
                <a:schemeClr val="dk1"/>
              </a:buClr>
              <a:buSzPts val="1100"/>
              <a:buFont typeface="Arial"/>
              <a:buNone/>
            </a:pPr>
            <a:r>
              <a:rPr lang="en-US" dirty="0" smtClean="0"/>
              <a:t>Walk through the steps in detail.</a:t>
            </a:r>
          </a:p>
        </p:txBody>
      </p:sp>
      <p:sp>
        <p:nvSpPr>
          <p:cNvPr id="1319" name="Google Shape;1319;p8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81</a:t>
            </a:fld>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p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6" name="Google Shape;1326;p8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dirty="0" smtClean="0"/>
              <a:t>Summarize the points given on the slide.</a:t>
            </a:r>
            <a:endParaRPr dirty="0"/>
          </a:p>
        </p:txBody>
      </p:sp>
      <p:sp>
        <p:nvSpPr>
          <p:cNvPr id="1327" name="Google Shape;1327;p8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IN"/>
              <a:t>82</a:t>
            </a:fld>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1"/>
        <p:cNvGrpSpPr/>
        <p:nvPr/>
      </p:nvGrpSpPr>
      <p:grpSpPr>
        <a:xfrm>
          <a:off x="0" y="0"/>
          <a:ext cx="0" cy="0"/>
          <a:chOff x="0" y="0"/>
          <a:chExt cx="0" cy="0"/>
        </a:xfrm>
      </p:grpSpPr>
      <p:sp>
        <p:nvSpPr>
          <p:cNvPr id="1342" name="Google Shape;1342;p8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600"/>
              <a:buFont typeface="Calibri"/>
              <a:buNone/>
            </a:pPr>
            <a:endParaRPr/>
          </a:p>
        </p:txBody>
      </p:sp>
      <p:sp>
        <p:nvSpPr>
          <p:cNvPr id="1343" name="Google Shape;1343;p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p8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47" name="Google Shape;1347;p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
        <p:cNvGrpSpPr/>
        <p:nvPr/>
      </p:nvGrpSpPr>
      <p:grpSpPr>
        <a:xfrm>
          <a:off x="0" y="0"/>
          <a:ext cx="0" cy="0"/>
          <a:chOff x="0" y="0"/>
          <a:chExt cx="0" cy="0"/>
        </a:xfrm>
      </p:grpSpPr>
      <p:sp>
        <p:nvSpPr>
          <p:cNvPr id="1356" name="Google Shape;1356;p8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57" name="Google Shape;1357;p8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p8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69" name="Google Shape;1369;p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p8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79" name="Google Shape;1379;p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p8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91" name="Google Shape;1391;p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9"/>
        <p:cNvGrpSpPr/>
        <p:nvPr/>
      </p:nvGrpSpPr>
      <p:grpSpPr>
        <a:xfrm>
          <a:off x="0" y="0"/>
          <a:ext cx="0" cy="0"/>
          <a:chOff x="0" y="0"/>
          <a:chExt cx="0" cy="0"/>
        </a:xfrm>
      </p:grpSpPr>
      <p:sp>
        <p:nvSpPr>
          <p:cNvPr id="1400" name="Google Shape;1400;p8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01" name="Google Shape;1401;p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0" name="Google Shape;310;p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IN"/>
              <a:t>Trainer Notes: </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Explain the term web technologies.</a:t>
            </a:r>
            <a:endParaRPr/>
          </a:p>
          <a:p>
            <a:pPr marL="228600" lvl="0" indent="-228600" algn="l" rtl="0">
              <a:lnSpc>
                <a:spcPct val="100000"/>
              </a:lnSpc>
              <a:spcBef>
                <a:spcPts val="0"/>
              </a:spcBef>
              <a:spcAft>
                <a:spcPts val="0"/>
              </a:spcAft>
              <a:buClr>
                <a:schemeClr val="dk1"/>
              </a:buClr>
              <a:buSzPts val="1200"/>
              <a:buFont typeface="Calibri"/>
              <a:buAutoNum type="arabicPeriod"/>
            </a:pPr>
            <a:r>
              <a:rPr lang="en-IN"/>
              <a:t>List the technologies that are part of web technologies (mark-up languages, programming languages, web server technologies, databases and business applications with examples.</a:t>
            </a:r>
            <a:endParaRPr/>
          </a:p>
          <a:p>
            <a:pPr marL="228600" lvl="0" indent="-152400" algn="l" rtl="0">
              <a:lnSpc>
                <a:spcPct val="100000"/>
              </a:lnSpc>
              <a:spcBef>
                <a:spcPts val="0"/>
              </a:spcBef>
              <a:spcAft>
                <a:spcPts val="0"/>
              </a:spcAft>
              <a:buClr>
                <a:schemeClr val="dk1"/>
              </a:buClr>
              <a:buSzPts val="1200"/>
              <a:buFont typeface="Calibri"/>
              <a:buNone/>
            </a:pPr>
            <a:endParaRPr/>
          </a:p>
          <a:p>
            <a:pPr marL="228600" lvl="0" indent="-152400" algn="l" rtl="0">
              <a:lnSpc>
                <a:spcPct val="100000"/>
              </a:lnSpc>
              <a:spcBef>
                <a:spcPts val="0"/>
              </a:spcBef>
              <a:spcAft>
                <a:spcPts val="0"/>
              </a:spcAft>
              <a:buClr>
                <a:schemeClr val="dk1"/>
              </a:buClr>
              <a:buSzPts val="1200"/>
              <a:buFont typeface="Calibri"/>
              <a:buNone/>
            </a:pPr>
            <a:endParaRPr/>
          </a:p>
        </p:txBody>
      </p:sp>
      <p:sp>
        <p:nvSpPr>
          <p:cNvPr id="311" name="Google Shape;311;p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9</a:t>
            </a:fld>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1"/>
        <p:cNvGrpSpPr/>
        <p:nvPr/>
      </p:nvGrpSpPr>
      <p:grpSpPr>
        <a:xfrm>
          <a:off x="0" y="0"/>
          <a:ext cx="0" cy="0"/>
          <a:chOff x="0" y="0"/>
          <a:chExt cx="0" cy="0"/>
        </a:xfrm>
      </p:grpSpPr>
      <p:sp>
        <p:nvSpPr>
          <p:cNvPr id="1412" name="Google Shape;1412;p9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13" name="Google Shape;1413;p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
        <p:cNvGrpSpPr/>
        <p:nvPr/>
      </p:nvGrpSpPr>
      <p:grpSpPr>
        <a:xfrm>
          <a:off x="0" y="0"/>
          <a:ext cx="0" cy="0"/>
          <a:chOff x="0" y="0"/>
          <a:chExt cx="0" cy="0"/>
        </a:xfrm>
      </p:grpSpPr>
      <p:sp>
        <p:nvSpPr>
          <p:cNvPr id="1422" name="Google Shape;1422;p9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23" name="Google Shape;1423;p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p9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35" name="Google Shape;1435;p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p9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45" name="Google Shape;1445;p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5"/>
        <p:cNvGrpSpPr/>
        <p:nvPr/>
      </p:nvGrpSpPr>
      <p:grpSpPr>
        <a:xfrm>
          <a:off x="0" y="0"/>
          <a:ext cx="0" cy="0"/>
          <a:chOff x="0" y="0"/>
          <a:chExt cx="0" cy="0"/>
        </a:xfrm>
      </p:grpSpPr>
      <p:sp>
        <p:nvSpPr>
          <p:cNvPr id="1456" name="Google Shape;1456;p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7" name="Google Shape;1457;p94:notes"/>
          <p:cNvSpPr txBox="1">
            <a:spLocks noGrp="1"/>
          </p:cNvSpPr>
          <p:nvPr>
            <p:ph type="body" idx="1"/>
          </p:nvPr>
        </p:nvSpPr>
        <p:spPr>
          <a:xfrm>
            <a:off x="685800" y="4400550"/>
            <a:ext cx="5486399"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400"/>
              <a:buFont typeface="Open Sans"/>
              <a:buNone/>
            </a:pPr>
            <a:r>
              <a:rPr lang="en-IN" sz="1600"/>
              <a:t>Trainer Notes: Summarize all the points and set an expectation about learning these pointers in this lesson. </a:t>
            </a:r>
            <a:endParaRPr sz="1600" i="0" u="none" strike="noStrike" cap="none">
              <a:solidFill>
                <a:schemeClr val="dk1"/>
              </a:solidFill>
            </a:endParaRPr>
          </a:p>
        </p:txBody>
      </p:sp>
      <p:sp>
        <p:nvSpPr>
          <p:cNvPr id="1458" name="Google Shape;1458;p94:notes"/>
          <p:cNvSpPr txBox="1">
            <a:spLocks noGrp="1"/>
          </p:cNvSpPr>
          <p:nvPr>
            <p:ph type="sldNum" idx="12"/>
          </p:nvPr>
        </p:nvSpPr>
        <p:spPr>
          <a:xfrm>
            <a:off x="3884612" y="8685213"/>
            <a:ext cx="2971799" cy="45878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SzPts val="300"/>
              <a:buFont typeface="Open Sans"/>
              <a:buNone/>
            </a:pPr>
            <a:fld id="{00000000-1234-1234-1234-123412341234}" type="slidenum">
              <a:rPr lang="en-IN" sz="1200">
                <a:solidFill>
                  <a:schemeClr val="dk1"/>
                </a:solidFill>
              </a:rPr>
              <a:t>94</a:t>
            </a:fld>
            <a:endParaRPr sz="1200">
              <a:solidFill>
                <a:schemeClr val="dk1"/>
              </a:solidFill>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p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5" name="Google Shape;1465;p15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r>
              <a:rPr lang="en-IN"/>
              <a:t>Trainer Notes:  Summarize these pointers and instruct learners to be prepared before attending the next class. </a:t>
            </a:r>
            <a:endParaRPr/>
          </a:p>
        </p:txBody>
      </p:sp>
      <p:sp>
        <p:nvSpPr>
          <p:cNvPr id="1466" name="Google Shape;1466;p15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200"/>
              <a:buFont typeface="Calibri"/>
              <a:buNone/>
            </a:pPr>
            <a:fld id="{00000000-1234-1234-1234-123412341234}" type="slidenum">
              <a:rPr lang="en-IN"/>
              <a:t>95</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23.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5.png"/><Relationship Id="rId1" Type="http://schemas.openxmlformats.org/officeDocument/2006/relationships/slideMaster" Target="../slideMasters/slideMaster1.xml"/><Relationship Id="rId4" Type="http://schemas.openxmlformats.org/officeDocument/2006/relationships/image" Target="../media/image1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15"/>
        <p:cNvGrpSpPr/>
        <p:nvPr/>
      </p:nvGrpSpPr>
      <p:grpSpPr>
        <a:xfrm>
          <a:off x="0" y="0"/>
          <a:ext cx="0" cy="0"/>
          <a:chOff x="0" y="0"/>
          <a:chExt cx="0" cy="0"/>
        </a:xfrm>
      </p:grpSpPr>
      <p:pic>
        <p:nvPicPr>
          <p:cNvPr id="16" name="Google Shape;16;p97" descr="A picture containing wate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7" name="Google Shape;17;p97"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8" name="Google Shape;18;p97"/>
          <p:cNvSpPr txBox="1">
            <a:spLocks noGrp="1"/>
          </p:cNvSpPr>
          <p:nvPr>
            <p:ph type="body" idx="1"/>
          </p:nvPr>
        </p:nvSpPr>
        <p:spPr>
          <a:xfrm>
            <a:off x="3075048" y="4114800"/>
            <a:ext cx="6960049"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70"/>
        <p:cNvGrpSpPr/>
        <p:nvPr/>
      </p:nvGrpSpPr>
      <p:grpSpPr>
        <a:xfrm>
          <a:off x="0" y="0"/>
          <a:ext cx="0" cy="0"/>
          <a:chOff x="0" y="0"/>
          <a:chExt cx="0" cy="0"/>
        </a:xfrm>
      </p:grpSpPr>
      <p:pic>
        <p:nvPicPr>
          <p:cNvPr id="71" name="Google Shape;71;p106"/>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72" name="Google Shape;72;p106"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73" name="Google Shape;73;p106"/>
          <p:cNvSpPr/>
          <p:nvPr/>
        </p:nvSpPr>
        <p:spPr>
          <a:xfrm>
            <a:off x="8128000" y="4310390"/>
            <a:ext cx="4819925"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chemeClr val="lt1"/>
              </a:buClr>
              <a:buSzPts val="2800"/>
              <a:buFont typeface="Open Sans"/>
              <a:buNone/>
            </a:pPr>
            <a:r>
              <a:rPr lang="en-IN" sz="2800" b="1" i="0" u="none" strike="noStrike" cap="none">
                <a:solidFill>
                  <a:schemeClr val="lt1"/>
                </a:solidFill>
                <a:latin typeface="Open Sans"/>
                <a:ea typeface="Open Sans"/>
                <a:cs typeface="Open Sans"/>
                <a:sym typeface="Open Sans"/>
              </a:rPr>
              <a:t>Knowledge Check</a:t>
            </a:r>
            <a:endParaRPr sz="18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quiz content">
  <p:cSld name="1_quiz content">
    <p:spTree>
      <p:nvGrpSpPr>
        <p:cNvPr id="1" name="Shape 74"/>
        <p:cNvGrpSpPr/>
        <p:nvPr/>
      </p:nvGrpSpPr>
      <p:grpSpPr>
        <a:xfrm>
          <a:off x="0" y="0"/>
          <a:ext cx="0" cy="0"/>
          <a:chOff x="0" y="0"/>
          <a:chExt cx="0" cy="0"/>
        </a:xfrm>
      </p:grpSpPr>
      <p:pic>
        <p:nvPicPr>
          <p:cNvPr id="75" name="Google Shape;75;p107"/>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76" name="Google Shape;76;p107"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77" name="Google Shape;77;p107"/>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78" name="Google Shape;78;p107"/>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79" name="Google Shape;79;p107"/>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0" name="Google Shape;80;p107"/>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a:solidFill>
                  <a:srgbClr val="3F3F3F"/>
                </a:solidFill>
                <a:latin typeface="Open Sans"/>
                <a:ea typeface="Open Sans"/>
                <a:cs typeface="Open Sans"/>
                <a:sym typeface="Open Sans"/>
              </a:rPr>
              <a:t>A</a:t>
            </a:r>
            <a:r>
              <a:rPr lang="en-IN" sz="2000" b="0" i="0" u="none" strike="noStrike" cap="none">
                <a:solidFill>
                  <a:srgbClr val="3F3F3F"/>
                </a:solidFill>
                <a:latin typeface="Open Sans"/>
                <a:ea typeface="Open Sans"/>
                <a:cs typeface="Open Sans"/>
                <a:sym typeface="Open Sans"/>
              </a:rPr>
              <a:t>.</a:t>
            </a:r>
            <a:endParaRPr sz="2000" b="0" i="0" u="none" strike="noStrike" cap="none">
              <a:solidFill>
                <a:srgbClr val="000000"/>
              </a:solidFill>
              <a:latin typeface="Open Sans"/>
              <a:ea typeface="Open Sans"/>
              <a:cs typeface="Open Sans"/>
              <a:sym typeface="Open Sans"/>
            </a:endParaRPr>
          </a:p>
        </p:txBody>
      </p:sp>
      <p:sp>
        <p:nvSpPr>
          <p:cNvPr id="81" name="Google Shape;81;p107"/>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a:solidFill>
                  <a:srgbClr val="3F3F3F"/>
                </a:solidFill>
                <a:latin typeface="Open Sans"/>
                <a:ea typeface="Open Sans"/>
                <a:cs typeface="Open Sans"/>
                <a:sym typeface="Open Sans"/>
              </a:rPr>
              <a:t>B</a:t>
            </a:r>
            <a:r>
              <a:rPr lang="en-IN" sz="2000" b="0" i="0" u="none" strike="noStrike" cap="none">
                <a:solidFill>
                  <a:srgbClr val="3F3F3F"/>
                </a:solidFill>
                <a:latin typeface="Open Sans"/>
                <a:ea typeface="Open Sans"/>
                <a:cs typeface="Open Sans"/>
                <a:sym typeface="Open Sans"/>
              </a:rPr>
              <a:t>.</a:t>
            </a:r>
            <a:endParaRPr sz="2000" b="0" i="0" u="none" strike="noStrike" cap="none">
              <a:solidFill>
                <a:srgbClr val="000000"/>
              </a:solidFill>
              <a:latin typeface="Open Sans"/>
              <a:ea typeface="Open Sans"/>
              <a:cs typeface="Open Sans"/>
              <a:sym typeface="Open Sans"/>
            </a:endParaRPr>
          </a:p>
        </p:txBody>
      </p:sp>
      <p:sp>
        <p:nvSpPr>
          <p:cNvPr id="82" name="Google Shape;82;p107"/>
          <p:cNvSpPr txBox="1"/>
          <p:nvPr/>
        </p:nvSpPr>
        <p:spPr>
          <a:xfrm>
            <a:off x="1716761" y="447775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a:solidFill>
                  <a:srgbClr val="3F3F3F"/>
                </a:solidFill>
                <a:latin typeface="Open Sans"/>
                <a:ea typeface="Open Sans"/>
                <a:cs typeface="Open Sans"/>
                <a:sym typeface="Open Sans"/>
              </a:rPr>
              <a:t>C</a:t>
            </a:r>
            <a:r>
              <a:rPr lang="en-IN" sz="2000" b="0" i="0" u="none" strike="noStrike" cap="none">
                <a:solidFill>
                  <a:srgbClr val="3F3F3F"/>
                </a:solidFill>
                <a:latin typeface="Open Sans"/>
                <a:ea typeface="Open Sans"/>
                <a:cs typeface="Open Sans"/>
                <a:sym typeface="Open Sans"/>
              </a:rPr>
              <a:t>.</a:t>
            </a:r>
            <a:endParaRPr sz="2000" b="0" i="0" u="none" strike="noStrike" cap="none">
              <a:solidFill>
                <a:srgbClr val="000000"/>
              </a:solidFill>
              <a:latin typeface="Open Sans"/>
              <a:ea typeface="Open Sans"/>
              <a:cs typeface="Open Sans"/>
              <a:sym typeface="Open Sans"/>
            </a:endParaRPr>
          </a:p>
        </p:txBody>
      </p:sp>
      <p:sp>
        <p:nvSpPr>
          <p:cNvPr id="83" name="Google Shape;83;p107"/>
          <p:cNvSpPr txBox="1"/>
          <p:nvPr/>
        </p:nvSpPr>
        <p:spPr>
          <a:xfrm>
            <a:off x="1716761" y="529835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a:solidFill>
                  <a:srgbClr val="3F3F3F"/>
                </a:solidFill>
                <a:latin typeface="Open Sans"/>
                <a:ea typeface="Open Sans"/>
                <a:cs typeface="Open Sans"/>
                <a:sym typeface="Open Sans"/>
              </a:rPr>
              <a:t>D</a:t>
            </a:r>
            <a:r>
              <a:rPr lang="en-IN" sz="2000" b="0" i="0" u="none" strike="noStrike" cap="none">
                <a:solidFill>
                  <a:srgbClr val="3F3F3F"/>
                </a:solidFill>
                <a:latin typeface="Open Sans"/>
                <a:ea typeface="Open Sans"/>
                <a:cs typeface="Open Sans"/>
                <a:sym typeface="Open Sans"/>
              </a:rPr>
              <a:t>.</a:t>
            </a:r>
            <a:endParaRPr sz="2000" b="0" i="0" u="none" strike="noStrike" cap="none">
              <a:solidFill>
                <a:srgbClr val="000000"/>
              </a:solidFill>
              <a:latin typeface="Open Sans"/>
              <a:ea typeface="Open Sans"/>
              <a:cs typeface="Open Sans"/>
              <a:sym typeface="Open Sans"/>
            </a:endParaRPr>
          </a:p>
        </p:txBody>
      </p:sp>
      <p:sp>
        <p:nvSpPr>
          <p:cNvPr id="84" name="Google Shape;84;p107"/>
          <p:cNvSpPr txBox="1">
            <a:spLocks noGrp="1"/>
          </p:cNvSpPr>
          <p:nvPr>
            <p:ph type="body" idx="3"/>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5" name="Google Shape;85;p107"/>
          <p:cNvSpPr txBox="1">
            <a:spLocks noGrp="1"/>
          </p:cNvSpPr>
          <p:nvPr>
            <p:ph type="body" idx="4"/>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6" name="Google Shape;86;p107"/>
          <p:cNvSpPr txBox="1">
            <a:spLocks noGrp="1"/>
          </p:cNvSpPr>
          <p:nvPr>
            <p:ph type="body" idx="5"/>
          </p:nvPr>
        </p:nvSpPr>
        <p:spPr>
          <a:xfrm>
            <a:off x="2329744" y="442962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7" name="Google Shape;87;p107"/>
          <p:cNvSpPr txBox="1">
            <a:spLocks noGrp="1"/>
          </p:cNvSpPr>
          <p:nvPr>
            <p:ph type="body" idx="6"/>
          </p:nvPr>
        </p:nvSpPr>
        <p:spPr>
          <a:xfrm>
            <a:off x="2329744" y="525023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quiz ans">
  <p:cSld name="1_quiz ans">
    <p:spTree>
      <p:nvGrpSpPr>
        <p:cNvPr id="1" name="Shape 88"/>
        <p:cNvGrpSpPr/>
        <p:nvPr/>
      </p:nvGrpSpPr>
      <p:grpSpPr>
        <a:xfrm>
          <a:off x="0" y="0"/>
          <a:ext cx="0" cy="0"/>
          <a:chOff x="0" y="0"/>
          <a:chExt cx="0" cy="0"/>
        </a:xfrm>
      </p:grpSpPr>
      <p:pic>
        <p:nvPicPr>
          <p:cNvPr id="89" name="Google Shape;89;p108"/>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90" name="Google Shape;90;p108"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91" name="Google Shape;91;p108"/>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92" name="Google Shape;92;p108"/>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3" name="Google Shape;93;p108"/>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4" name="Google Shape;94;p108"/>
          <p:cNvSpPr txBox="1">
            <a:spLocks noGrp="1"/>
          </p:cNvSpPr>
          <p:nvPr>
            <p:ph type="body" idx="3"/>
          </p:nvPr>
        </p:nvSpPr>
        <p:spPr>
          <a:xfrm>
            <a:off x="670033" y="7935120"/>
            <a:ext cx="15194414" cy="99867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5" name="Google Shape;95;p108"/>
          <p:cNvSpPr txBox="1"/>
          <p:nvPr/>
        </p:nvSpPr>
        <p:spPr>
          <a:xfrm>
            <a:off x="670034" y="7373503"/>
            <a:ext cx="2749059"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96" name="Google Shape;96;p108"/>
          <p:cNvCxnSpPr/>
          <p:nvPr/>
        </p:nvCxnSpPr>
        <p:spPr>
          <a:xfrm>
            <a:off x="670034"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97" name="Google Shape;97;p108"/>
          <p:cNvSpPr txBox="1">
            <a:spLocks noGrp="1"/>
          </p:cNvSpPr>
          <p:nvPr>
            <p:ph type="body" idx="4"/>
          </p:nvPr>
        </p:nvSpPr>
        <p:spPr>
          <a:xfrm>
            <a:off x="3346904" y="7368182"/>
            <a:ext cx="9022188" cy="40011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8" name="Google Shape;98;p108"/>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a:solidFill>
                  <a:srgbClr val="3F3F3F"/>
                </a:solidFill>
                <a:latin typeface="Open Sans"/>
                <a:ea typeface="Open Sans"/>
                <a:cs typeface="Open Sans"/>
                <a:sym typeface="Open Sans"/>
              </a:rPr>
              <a:t>A</a:t>
            </a:r>
            <a:r>
              <a:rPr lang="en-IN" sz="2000" b="0" i="0" u="none" strike="noStrike" cap="none">
                <a:solidFill>
                  <a:srgbClr val="3F3F3F"/>
                </a:solidFill>
                <a:latin typeface="Open Sans"/>
                <a:ea typeface="Open Sans"/>
                <a:cs typeface="Open Sans"/>
                <a:sym typeface="Open Sans"/>
              </a:rPr>
              <a:t>.</a:t>
            </a:r>
            <a:endParaRPr sz="2000" b="0" i="0" u="none" strike="noStrike" cap="none">
              <a:solidFill>
                <a:srgbClr val="000000"/>
              </a:solidFill>
              <a:latin typeface="Open Sans"/>
              <a:ea typeface="Open Sans"/>
              <a:cs typeface="Open Sans"/>
              <a:sym typeface="Open Sans"/>
            </a:endParaRPr>
          </a:p>
        </p:txBody>
      </p:sp>
      <p:sp>
        <p:nvSpPr>
          <p:cNvPr id="99" name="Google Shape;99;p108"/>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a:solidFill>
                  <a:srgbClr val="3F3F3F"/>
                </a:solidFill>
                <a:latin typeface="Open Sans"/>
                <a:ea typeface="Open Sans"/>
                <a:cs typeface="Open Sans"/>
                <a:sym typeface="Open Sans"/>
              </a:rPr>
              <a:t>B</a:t>
            </a:r>
            <a:r>
              <a:rPr lang="en-IN" sz="2000" b="0" i="0" u="none" strike="noStrike" cap="none">
                <a:solidFill>
                  <a:srgbClr val="3F3F3F"/>
                </a:solidFill>
                <a:latin typeface="Open Sans"/>
                <a:ea typeface="Open Sans"/>
                <a:cs typeface="Open Sans"/>
                <a:sym typeface="Open Sans"/>
              </a:rPr>
              <a:t>.</a:t>
            </a:r>
            <a:endParaRPr sz="2000" b="0" i="0" u="none" strike="noStrike" cap="none">
              <a:solidFill>
                <a:srgbClr val="000000"/>
              </a:solidFill>
              <a:latin typeface="Open Sans"/>
              <a:ea typeface="Open Sans"/>
              <a:cs typeface="Open Sans"/>
              <a:sym typeface="Open Sans"/>
            </a:endParaRPr>
          </a:p>
        </p:txBody>
      </p:sp>
      <p:sp>
        <p:nvSpPr>
          <p:cNvPr id="100" name="Google Shape;100;p108"/>
          <p:cNvSpPr txBox="1"/>
          <p:nvPr/>
        </p:nvSpPr>
        <p:spPr>
          <a:xfrm>
            <a:off x="1716761" y="447775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a:solidFill>
                  <a:srgbClr val="3F3F3F"/>
                </a:solidFill>
                <a:latin typeface="Open Sans"/>
                <a:ea typeface="Open Sans"/>
                <a:cs typeface="Open Sans"/>
                <a:sym typeface="Open Sans"/>
              </a:rPr>
              <a:t>C</a:t>
            </a:r>
            <a:r>
              <a:rPr lang="en-IN" sz="2000" b="0" i="0" u="none" strike="noStrike" cap="none">
                <a:solidFill>
                  <a:srgbClr val="3F3F3F"/>
                </a:solidFill>
                <a:latin typeface="Open Sans"/>
                <a:ea typeface="Open Sans"/>
                <a:cs typeface="Open Sans"/>
                <a:sym typeface="Open Sans"/>
              </a:rPr>
              <a:t>.</a:t>
            </a:r>
            <a:endParaRPr sz="2000" b="0" i="0" u="none" strike="noStrike" cap="none">
              <a:solidFill>
                <a:srgbClr val="000000"/>
              </a:solidFill>
              <a:latin typeface="Open Sans"/>
              <a:ea typeface="Open Sans"/>
              <a:cs typeface="Open Sans"/>
              <a:sym typeface="Open Sans"/>
            </a:endParaRPr>
          </a:p>
        </p:txBody>
      </p:sp>
      <p:sp>
        <p:nvSpPr>
          <p:cNvPr id="101" name="Google Shape;101;p108"/>
          <p:cNvSpPr txBox="1"/>
          <p:nvPr/>
        </p:nvSpPr>
        <p:spPr>
          <a:xfrm>
            <a:off x="1716761" y="529835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a:solidFill>
                  <a:srgbClr val="3F3F3F"/>
                </a:solidFill>
                <a:latin typeface="Open Sans"/>
                <a:ea typeface="Open Sans"/>
                <a:cs typeface="Open Sans"/>
                <a:sym typeface="Open Sans"/>
              </a:rPr>
              <a:t>D</a:t>
            </a:r>
            <a:r>
              <a:rPr lang="en-IN" sz="2000" b="0" i="0" u="none" strike="noStrike" cap="none">
                <a:solidFill>
                  <a:srgbClr val="3F3F3F"/>
                </a:solidFill>
                <a:latin typeface="Open Sans"/>
                <a:ea typeface="Open Sans"/>
                <a:cs typeface="Open Sans"/>
                <a:sym typeface="Open Sans"/>
              </a:rPr>
              <a:t>.</a:t>
            </a:r>
            <a:endParaRPr sz="2000" b="0" i="0" u="none" strike="noStrike" cap="none">
              <a:solidFill>
                <a:srgbClr val="000000"/>
              </a:solidFill>
              <a:latin typeface="Open Sans"/>
              <a:ea typeface="Open Sans"/>
              <a:cs typeface="Open Sans"/>
              <a:sym typeface="Open Sans"/>
            </a:endParaRPr>
          </a:p>
        </p:txBody>
      </p:sp>
      <p:sp>
        <p:nvSpPr>
          <p:cNvPr id="102" name="Google Shape;102;p108"/>
          <p:cNvSpPr txBox="1">
            <a:spLocks noGrp="1"/>
          </p:cNvSpPr>
          <p:nvPr>
            <p:ph type="body" idx="5"/>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3" name="Google Shape;103;p108"/>
          <p:cNvSpPr txBox="1">
            <a:spLocks noGrp="1"/>
          </p:cNvSpPr>
          <p:nvPr>
            <p:ph type="body" idx="6"/>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4" name="Google Shape;104;p108"/>
          <p:cNvSpPr txBox="1">
            <a:spLocks noGrp="1"/>
          </p:cNvSpPr>
          <p:nvPr>
            <p:ph type="body" idx="7"/>
          </p:nvPr>
        </p:nvSpPr>
        <p:spPr>
          <a:xfrm>
            <a:off x="2329744" y="442962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5" name="Google Shape;105;p108"/>
          <p:cNvSpPr txBox="1">
            <a:spLocks noGrp="1"/>
          </p:cNvSpPr>
          <p:nvPr>
            <p:ph type="body" idx="8"/>
          </p:nvPr>
        </p:nvSpPr>
        <p:spPr>
          <a:xfrm>
            <a:off x="2329744" y="525023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106"/>
        <p:cNvGrpSpPr/>
        <p:nvPr/>
      </p:nvGrpSpPr>
      <p:grpSpPr>
        <a:xfrm>
          <a:off x="0" y="0"/>
          <a:ext cx="0" cy="0"/>
          <a:chOff x="0" y="0"/>
          <a:chExt cx="0" cy="0"/>
        </a:xfrm>
      </p:grpSpPr>
      <p:pic>
        <p:nvPicPr>
          <p:cNvPr id="107" name="Google Shape;107;p109"/>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08" name="Google Shape;108;p109"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09" name="Google Shape;109;p109"/>
          <p:cNvSpPr/>
          <p:nvPr/>
        </p:nvSpPr>
        <p:spPr>
          <a:xfrm>
            <a:off x="4254500" y="1303972"/>
            <a:ext cx="10896600" cy="6875496"/>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0" name="Google Shape;110;p109"/>
          <p:cNvSpPr txBox="1">
            <a:spLocks noGrp="1"/>
          </p:cNvSpPr>
          <p:nvPr>
            <p:ph type="title"/>
          </p:nvPr>
        </p:nvSpPr>
        <p:spPr>
          <a:xfrm>
            <a:off x="0" y="539514"/>
            <a:ext cx="16256001" cy="665045"/>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1" name="Google Shape;111;p109"/>
          <p:cNvSpPr txBox="1">
            <a:spLocks noGrp="1"/>
          </p:cNvSpPr>
          <p:nvPr>
            <p:ph type="body" idx="1"/>
          </p:nvPr>
        </p:nvSpPr>
        <p:spPr>
          <a:xfrm>
            <a:off x="4699001" y="1770191"/>
            <a:ext cx="9956800"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efore the Next Class">
  <p:cSld name="Before the Next Class">
    <p:spTree>
      <p:nvGrpSpPr>
        <p:cNvPr id="1" name="Shape 112"/>
        <p:cNvGrpSpPr/>
        <p:nvPr/>
      </p:nvGrpSpPr>
      <p:grpSpPr>
        <a:xfrm>
          <a:off x="0" y="0"/>
          <a:ext cx="0" cy="0"/>
          <a:chOff x="0" y="0"/>
          <a:chExt cx="0" cy="0"/>
        </a:xfrm>
      </p:grpSpPr>
      <p:pic>
        <p:nvPicPr>
          <p:cNvPr id="113" name="Google Shape;113;p110" descr="A picture containing water, outdoo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14" name="Google Shape;114;p110"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15" name="Google Shape;115;p110"/>
          <p:cNvSpPr/>
          <p:nvPr/>
        </p:nvSpPr>
        <p:spPr>
          <a:xfrm>
            <a:off x="663026" y="1342072"/>
            <a:ext cx="9046458" cy="6875496"/>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6" name="Google Shape;116;p110"/>
          <p:cNvSpPr txBox="1">
            <a:spLocks noGrp="1"/>
          </p:cNvSpPr>
          <p:nvPr>
            <p:ph type="body" idx="1"/>
          </p:nvPr>
        </p:nvSpPr>
        <p:spPr>
          <a:xfrm>
            <a:off x="1120875" y="1808291"/>
            <a:ext cx="8092571"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17" name="Google Shape;117;p110"/>
          <p:cNvSpPr/>
          <p:nvPr/>
        </p:nvSpPr>
        <p:spPr>
          <a:xfrm>
            <a:off x="2464058" y="762715"/>
            <a:ext cx="4819925"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chemeClr val="lt1"/>
              </a:buClr>
              <a:buSzPts val="2800"/>
              <a:buFont typeface="Open Sans"/>
              <a:buNone/>
            </a:pPr>
            <a:r>
              <a:rPr lang="en-IN" sz="2800" b="1" i="0" u="none" strike="noStrike" cap="none">
                <a:solidFill>
                  <a:schemeClr val="lt1"/>
                </a:solidFill>
                <a:latin typeface="Open Sans"/>
                <a:ea typeface="Open Sans"/>
                <a:cs typeface="Open Sans"/>
                <a:sym typeface="Open Sans"/>
              </a:rPr>
              <a:t>Before the Next Class</a:t>
            </a:r>
            <a:endParaRPr sz="18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urse Name">
  <p:cSld name="Course Name">
    <p:spTree>
      <p:nvGrpSpPr>
        <p:cNvPr id="1" name="Shape 118"/>
        <p:cNvGrpSpPr/>
        <p:nvPr/>
      </p:nvGrpSpPr>
      <p:grpSpPr>
        <a:xfrm>
          <a:off x="0" y="0"/>
          <a:ext cx="0" cy="0"/>
          <a:chOff x="0" y="0"/>
          <a:chExt cx="0" cy="0"/>
        </a:xfrm>
      </p:grpSpPr>
      <p:pic>
        <p:nvPicPr>
          <p:cNvPr id="119" name="Google Shape;119;p111" descr="A picture containing wate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20" name="Google Shape;120;p111"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21" name="Google Shape;121;p111"/>
          <p:cNvSpPr txBox="1">
            <a:spLocks noGrp="1"/>
          </p:cNvSpPr>
          <p:nvPr>
            <p:ph type="body" idx="1"/>
          </p:nvPr>
        </p:nvSpPr>
        <p:spPr>
          <a:xfrm>
            <a:off x="7304150" y="4114800"/>
            <a:ext cx="7554850"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122"/>
        <p:cNvGrpSpPr/>
        <p:nvPr/>
      </p:nvGrpSpPr>
      <p:grpSpPr>
        <a:xfrm>
          <a:off x="0" y="0"/>
          <a:ext cx="0" cy="0"/>
          <a:chOff x="0" y="0"/>
          <a:chExt cx="0" cy="0"/>
        </a:xfrm>
      </p:grpSpPr>
      <p:pic>
        <p:nvPicPr>
          <p:cNvPr id="123" name="Google Shape;123;p112"/>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24" name="Google Shape;124;p112"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25" name="Google Shape;125;p112"/>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126" name="Google Shape;126;p112"/>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27" name="Google Shape;127;p112"/>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28" name="Google Shape;128;p112"/>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129" name="Google Shape;129;p112"/>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130" name="Google Shape;130;p112"/>
          <p:cNvSpPr txBox="1">
            <a:spLocks noGrp="1"/>
          </p:cNvSpPr>
          <p:nvPr>
            <p:ph type="body" idx="3"/>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1" name="Google Shape;131;p112"/>
          <p:cNvSpPr txBox="1">
            <a:spLocks noGrp="1"/>
          </p:cNvSpPr>
          <p:nvPr>
            <p:ph type="body" idx="4"/>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132"/>
        <p:cNvGrpSpPr/>
        <p:nvPr/>
      </p:nvGrpSpPr>
      <p:grpSpPr>
        <a:xfrm>
          <a:off x="0" y="0"/>
          <a:ext cx="0" cy="0"/>
          <a:chOff x="0" y="0"/>
          <a:chExt cx="0" cy="0"/>
        </a:xfrm>
      </p:grpSpPr>
      <p:pic>
        <p:nvPicPr>
          <p:cNvPr id="133" name="Google Shape;133;p113"/>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34" name="Google Shape;134;p113"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35" name="Google Shape;135;p113"/>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136" name="Google Shape;136;p113"/>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7" name="Google Shape;137;p113"/>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8" name="Google Shape;138;p113"/>
          <p:cNvSpPr txBox="1">
            <a:spLocks noGrp="1"/>
          </p:cNvSpPr>
          <p:nvPr>
            <p:ph type="body" idx="3"/>
          </p:nvPr>
        </p:nvSpPr>
        <p:spPr>
          <a:xfrm>
            <a:off x="670033" y="7935120"/>
            <a:ext cx="15194414" cy="99867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9" name="Google Shape;139;p113"/>
          <p:cNvSpPr txBox="1"/>
          <p:nvPr/>
        </p:nvSpPr>
        <p:spPr>
          <a:xfrm>
            <a:off x="670034" y="7373503"/>
            <a:ext cx="2749059"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140" name="Google Shape;140;p113"/>
          <p:cNvCxnSpPr/>
          <p:nvPr/>
        </p:nvCxnSpPr>
        <p:spPr>
          <a:xfrm>
            <a:off x="670034"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141" name="Google Shape;141;p113"/>
          <p:cNvSpPr txBox="1">
            <a:spLocks noGrp="1"/>
          </p:cNvSpPr>
          <p:nvPr>
            <p:ph type="body" idx="4"/>
          </p:nvPr>
        </p:nvSpPr>
        <p:spPr>
          <a:xfrm>
            <a:off x="3346904" y="7368182"/>
            <a:ext cx="9022188" cy="40011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42" name="Google Shape;142;p113"/>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143" name="Google Shape;143;p113"/>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144" name="Google Shape;144;p113"/>
          <p:cNvSpPr txBox="1">
            <a:spLocks noGrp="1"/>
          </p:cNvSpPr>
          <p:nvPr>
            <p:ph type="body" idx="5"/>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45" name="Google Shape;145;p113"/>
          <p:cNvSpPr txBox="1">
            <a:spLocks noGrp="1"/>
          </p:cNvSpPr>
          <p:nvPr>
            <p:ph type="body" idx="6"/>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quiz content">
  <p:cSld name="2_quiz content 2">
    <p:spTree>
      <p:nvGrpSpPr>
        <p:cNvPr id="1" name="Shape 146"/>
        <p:cNvGrpSpPr/>
        <p:nvPr/>
      </p:nvGrpSpPr>
      <p:grpSpPr>
        <a:xfrm>
          <a:off x="0" y="0"/>
          <a:ext cx="0" cy="0"/>
          <a:chOff x="0" y="0"/>
          <a:chExt cx="0" cy="0"/>
        </a:xfrm>
      </p:grpSpPr>
      <p:pic>
        <p:nvPicPr>
          <p:cNvPr id="147" name="Google Shape;147;p114"/>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48" name="Google Shape;148;p114"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49" name="Google Shape;149;p114"/>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150" name="Google Shape;150;p114"/>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1" name="Google Shape;151;p114"/>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2" name="Google Shape;152;p114"/>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153" name="Google Shape;153;p114"/>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154" name="Google Shape;154;p114"/>
          <p:cNvSpPr txBox="1"/>
          <p:nvPr/>
        </p:nvSpPr>
        <p:spPr>
          <a:xfrm>
            <a:off x="1716761" y="447775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155" name="Google Shape;155;p114"/>
          <p:cNvSpPr txBox="1"/>
          <p:nvPr/>
        </p:nvSpPr>
        <p:spPr>
          <a:xfrm>
            <a:off x="1716761" y="529835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156" name="Google Shape;156;p114"/>
          <p:cNvSpPr txBox="1">
            <a:spLocks noGrp="1"/>
          </p:cNvSpPr>
          <p:nvPr>
            <p:ph type="body" idx="3"/>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7" name="Google Shape;157;p114"/>
          <p:cNvSpPr txBox="1">
            <a:spLocks noGrp="1"/>
          </p:cNvSpPr>
          <p:nvPr>
            <p:ph type="body" idx="4"/>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8" name="Google Shape;158;p114"/>
          <p:cNvSpPr txBox="1">
            <a:spLocks noGrp="1"/>
          </p:cNvSpPr>
          <p:nvPr>
            <p:ph type="body" idx="5"/>
          </p:nvPr>
        </p:nvSpPr>
        <p:spPr>
          <a:xfrm>
            <a:off x="2329744" y="442962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9" name="Google Shape;159;p114"/>
          <p:cNvSpPr txBox="1">
            <a:spLocks noGrp="1"/>
          </p:cNvSpPr>
          <p:nvPr>
            <p:ph type="body" idx="6"/>
          </p:nvPr>
        </p:nvSpPr>
        <p:spPr>
          <a:xfrm>
            <a:off x="2329744" y="525023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0" name="Google Shape;160;p114"/>
          <p:cNvSpPr txBox="1"/>
          <p:nvPr/>
        </p:nvSpPr>
        <p:spPr>
          <a:xfrm>
            <a:off x="1716761" y="6167089"/>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161" name="Google Shape;161;p114"/>
          <p:cNvSpPr txBox="1">
            <a:spLocks noGrp="1"/>
          </p:cNvSpPr>
          <p:nvPr>
            <p:ph type="body" idx="7"/>
          </p:nvPr>
        </p:nvSpPr>
        <p:spPr>
          <a:xfrm>
            <a:off x="2329744" y="6118963"/>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quiz ans">
  <p:cSld name="2_quiz ans 2">
    <p:spTree>
      <p:nvGrpSpPr>
        <p:cNvPr id="1" name="Shape 162"/>
        <p:cNvGrpSpPr/>
        <p:nvPr/>
      </p:nvGrpSpPr>
      <p:grpSpPr>
        <a:xfrm>
          <a:off x="0" y="0"/>
          <a:ext cx="0" cy="0"/>
          <a:chOff x="0" y="0"/>
          <a:chExt cx="0" cy="0"/>
        </a:xfrm>
      </p:grpSpPr>
      <p:pic>
        <p:nvPicPr>
          <p:cNvPr id="163" name="Google Shape;163;p115"/>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64" name="Google Shape;164;p115"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65" name="Google Shape;165;p115"/>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166" name="Google Shape;166;p115"/>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7" name="Google Shape;167;p115"/>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8" name="Google Shape;168;p115"/>
          <p:cNvSpPr txBox="1">
            <a:spLocks noGrp="1"/>
          </p:cNvSpPr>
          <p:nvPr>
            <p:ph type="body" idx="3"/>
          </p:nvPr>
        </p:nvSpPr>
        <p:spPr>
          <a:xfrm>
            <a:off x="670033" y="7935120"/>
            <a:ext cx="15194414" cy="99867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9" name="Google Shape;169;p115"/>
          <p:cNvSpPr txBox="1"/>
          <p:nvPr/>
        </p:nvSpPr>
        <p:spPr>
          <a:xfrm>
            <a:off x="670034" y="7373503"/>
            <a:ext cx="2749059"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170" name="Google Shape;170;p115"/>
          <p:cNvCxnSpPr/>
          <p:nvPr/>
        </p:nvCxnSpPr>
        <p:spPr>
          <a:xfrm>
            <a:off x="670034"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171" name="Google Shape;171;p115"/>
          <p:cNvSpPr txBox="1">
            <a:spLocks noGrp="1"/>
          </p:cNvSpPr>
          <p:nvPr>
            <p:ph type="body" idx="4"/>
          </p:nvPr>
        </p:nvSpPr>
        <p:spPr>
          <a:xfrm>
            <a:off x="3328590" y="7334926"/>
            <a:ext cx="9022188" cy="40011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2" name="Google Shape;172;p115"/>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173" name="Google Shape;173;p115"/>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174" name="Google Shape;174;p115"/>
          <p:cNvSpPr txBox="1"/>
          <p:nvPr/>
        </p:nvSpPr>
        <p:spPr>
          <a:xfrm>
            <a:off x="1716761" y="447775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175" name="Google Shape;175;p115"/>
          <p:cNvSpPr txBox="1"/>
          <p:nvPr/>
        </p:nvSpPr>
        <p:spPr>
          <a:xfrm>
            <a:off x="1716761" y="529835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176" name="Google Shape;176;p115"/>
          <p:cNvSpPr txBox="1">
            <a:spLocks noGrp="1"/>
          </p:cNvSpPr>
          <p:nvPr>
            <p:ph type="body" idx="5"/>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7" name="Google Shape;177;p115"/>
          <p:cNvSpPr txBox="1">
            <a:spLocks noGrp="1"/>
          </p:cNvSpPr>
          <p:nvPr>
            <p:ph type="body" idx="6"/>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8" name="Google Shape;178;p115"/>
          <p:cNvSpPr txBox="1">
            <a:spLocks noGrp="1"/>
          </p:cNvSpPr>
          <p:nvPr>
            <p:ph type="body" idx="7"/>
          </p:nvPr>
        </p:nvSpPr>
        <p:spPr>
          <a:xfrm>
            <a:off x="2329744" y="442962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9" name="Google Shape;179;p115"/>
          <p:cNvSpPr txBox="1">
            <a:spLocks noGrp="1"/>
          </p:cNvSpPr>
          <p:nvPr>
            <p:ph type="body" idx="8"/>
          </p:nvPr>
        </p:nvSpPr>
        <p:spPr>
          <a:xfrm>
            <a:off x="2329744" y="525023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80" name="Google Shape;180;p115"/>
          <p:cNvSpPr txBox="1"/>
          <p:nvPr/>
        </p:nvSpPr>
        <p:spPr>
          <a:xfrm>
            <a:off x="1716761" y="6167089"/>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IN"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181" name="Google Shape;181;p115"/>
          <p:cNvSpPr txBox="1">
            <a:spLocks noGrp="1"/>
          </p:cNvSpPr>
          <p:nvPr>
            <p:ph type="body" idx="9"/>
          </p:nvPr>
        </p:nvSpPr>
        <p:spPr>
          <a:xfrm>
            <a:off x="2329744" y="6118963"/>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You Already Know">
  <p:cSld name="You Already Know">
    <p:spTree>
      <p:nvGrpSpPr>
        <p:cNvPr id="1" name="Shape 19"/>
        <p:cNvGrpSpPr/>
        <p:nvPr/>
      </p:nvGrpSpPr>
      <p:grpSpPr>
        <a:xfrm>
          <a:off x="0" y="0"/>
          <a:ext cx="0" cy="0"/>
          <a:chOff x="0" y="0"/>
          <a:chExt cx="0" cy="0"/>
        </a:xfrm>
      </p:grpSpPr>
      <p:pic>
        <p:nvPicPr>
          <p:cNvPr id="20" name="Google Shape;20;p98" descr="A screenshot of a compute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21" name="Google Shape;21;p98" descr="A picture containing object&#10;&#10;Description automatically generated"/>
          <p:cNvPicPr preferRelativeResize="0"/>
          <p:nvPr/>
        </p:nvPicPr>
        <p:blipFill rotWithShape="1">
          <a:blip r:embed="rId3">
            <a:alphaModFix/>
          </a:blip>
          <a:srcRect/>
          <a:stretch/>
        </p:blipFill>
        <p:spPr>
          <a:xfrm>
            <a:off x="0" y="228487"/>
            <a:ext cx="16255999" cy="8687026"/>
          </a:xfrm>
          <a:prstGeom prst="rect">
            <a:avLst/>
          </a:prstGeom>
          <a:noFill/>
          <a:ln>
            <a:noFill/>
          </a:ln>
        </p:spPr>
      </p:pic>
      <p:pic>
        <p:nvPicPr>
          <p:cNvPr id="22" name="Google Shape;22;p98" descr="A close up of a logo&#10;&#10;Description automatically generated"/>
          <p:cNvPicPr preferRelativeResize="0"/>
          <p:nvPr/>
        </p:nvPicPr>
        <p:blipFill rotWithShape="1">
          <a:blip r:embed="rId4">
            <a:alphaModFix/>
          </a:blip>
          <a:srcRect/>
          <a:stretch/>
        </p:blipFill>
        <p:spPr>
          <a:xfrm>
            <a:off x="0" y="0"/>
            <a:ext cx="16256000" cy="9144000"/>
          </a:xfrm>
          <a:prstGeom prst="rect">
            <a:avLst/>
          </a:prstGeom>
          <a:noFill/>
          <a:ln>
            <a:noFill/>
          </a:ln>
        </p:spPr>
      </p:pic>
      <p:sp>
        <p:nvSpPr>
          <p:cNvPr id="23" name="Google Shape;23;p98"/>
          <p:cNvSpPr txBox="1">
            <a:spLocks noGrp="1"/>
          </p:cNvSpPr>
          <p:nvPr>
            <p:ph type="body" idx="1"/>
          </p:nvPr>
        </p:nvSpPr>
        <p:spPr>
          <a:xfrm>
            <a:off x="1453243" y="2244767"/>
            <a:ext cx="13209814"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4" name="Google Shape;24;p98"/>
          <p:cNvSpPr/>
          <p:nvPr/>
        </p:nvSpPr>
        <p:spPr>
          <a:xfrm>
            <a:off x="5718038" y="569353"/>
            <a:ext cx="4819925"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chemeClr val="lt1"/>
              </a:buClr>
              <a:buSzPts val="2800"/>
              <a:buFont typeface="Open Sans"/>
              <a:buNone/>
            </a:pPr>
            <a:r>
              <a:rPr lang="en-IN" sz="2800" b="1" i="0" u="none" strike="noStrike" cap="none">
                <a:solidFill>
                  <a:schemeClr val="lt1"/>
                </a:solidFill>
                <a:latin typeface="Open Sans"/>
                <a:ea typeface="Open Sans"/>
                <a:cs typeface="Open Sans"/>
                <a:sym typeface="Open Sans"/>
              </a:rPr>
              <a:t>You Already Know</a:t>
            </a:r>
            <a:endParaRPr sz="18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Unassisted Practice">
  <p:cSld name="Unassisted Practice">
    <p:spTree>
      <p:nvGrpSpPr>
        <p:cNvPr id="1" name="Shape 182"/>
        <p:cNvGrpSpPr/>
        <p:nvPr/>
      </p:nvGrpSpPr>
      <p:grpSpPr>
        <a:xfrm>
          <a:off x="0" y="0"/>
          <a:ext cx="0" cy="0"/>
          <a:chOff x="0" y="0"/>
          <a:chExt cx="0" cy="0"/>
        </a:xfrm>
      </p:grpSpPr>
      <p:pic>
        <p:nvPicPr>
          <p:cNvPr id="183" name="Google Shape;183;p116" descr="A screenshot of a compute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84" name="Google Shape;184;p116"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pic>
        <p:nvPicPr>
          <p:cNvPr id="185" name="Google Shape;185;p116" descr="A close up of a logo&#10;&#10;Description automatically generated"/>
          <p:cNvPicPr preferRelativeResize="0"/>
          <p:nvPr/>
        </p:nvPicPr>
        <p:blipFill rotWithShape="1">
          <a:blip r:embed="rId4">
            <a:alphaModFix/>
          </a:blip>
          <a:srcRect/>
          <a:stretch/>
        </p:blipFill>
        <p:spPr>
          <a:xfrm>
            <a:off x="0" y="0"/>
            <a:ext cx="16256000" cy="9144000"/>
          </a:xfrm>
          <a:prstGeom prst="rect">
            <a:avLst/>
          </a:prstGeom>
          <a:noFill/>
          <a:ln>
            <a:noFill/>
          </a:ln>
        </p:spPr>
      </p:pic>
      <p:sp>
        <p:nvSpPr>
          <p:cNvPr id="186" name="Google Shape;186;p116"/>
          <p:cNvSpPr txBox="1">
            <a:spLocks noGrp="1"/>
          </p:cNvSpPr>
          <p:nvPr>
            <p:ph type="body" idx="1"/>
          </p:nvPr>
        </p:nvSpPr>
        <p:spPr>
          <a:xfrm>
            <a:off x="1902091" y="2363465"/>
            <a:ext cx="12451817"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87" name="Google Shape;187;p116"/>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urse-end Project">
  <p:cSld name="Course-end Project">
    <p:spTree>
      <p:nvGrpSpPr>
        <p:cNvPr id="1" name="Shape 188"/>
        <p:cNvGrpSpPr/>
        <p:nvPr/>
      </p:nvGrpSpPr>
      <p:grpSpPr>
        <a:xfrm>
          <a:off x="0" y="0"/>
          <a:ext cx="0" cy="0"/>
          <a:chOff x="0" y="0"/>
          <a:chExt cx="0" cy="0"/>
        </a:xfrm>
      </p:grpSpPr>
      <p:pic>
        <p:nvPicPr>
          <p:cNvPr id="189" name="Google Shape;189;p117"/>
          <p:cNvPicPr preferRelativeResize="0"/>
          <p:nvPr/>
        </p:nvPicPr>
        <p:blipFill rotWithShape="1">
          <a:blip r:embed="rId2">
            <a:alphaModFix/>
          </a:blip>
          <a:srcRect/>
          <a:stretch/>
        </p:blipFill>
        <p:spPr>
          <a:xfrm>
            <a:off x="0" y="0"/>
            <a:ext cx="16256000" cy="9143999"/>
          </a:xfrm>
          <a:prstGeom prst="rect">
            <a:avLst/>
          </a:prstGeom>
          <a:noFill/>
          <a:ln>
            <a:noFill/>
          </a:ln>
        </p:spPr>
      </p:pic>
      <p:pic>
        <p:nvPicPr>
          <p:cNvPr id="190" name="Google Shape;190;p117"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91" name="Google Shape;191;p117"/>
          <p:cNvSpPr/>
          <p:nvPr/>
        </p:nvSpPr>
        <p:spPr>
          <a:xfrm>
            <a:off x="4254500" y="1303972"/>
            <a:ext cx="10896600" cy="6875496"/>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2" name="Google Shape;192;p117"/>
          <p:cNvSpPr txBox="1">
            <a:spLocks noGrp="1"/>
          </p:cNvSpPr>
          <p:nvPr>
            <p:ph type="title"/>
          </p:nvPr>
        </p:nvSpPr>
        <p:spPr>
          <a:xfrm>
            <a:off x="0" y="539514"/>
            <a:ext cx="16256001" cy="665045"/>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93" name="Google Shape;193;p117"/>
          <p:cNvSpPr txBox="1">
            <a:spLocks noGrp="1"/>
          </p:cNvSpPr>
          <p:nvPr>
            <p:ph type="body" idx="1"/>
          </p:nvPr>
        </p:nvSpPr>
        <p:spPr>
          <a:xfrm>
            <a:off x="4699001" y="1770191"/>
            <a:ext cx="9956800"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What Next?">
  <p:cSld name="What Next?">
    <p:spTree>
      <p:nvGrpSpPr>
        <p:cNvPr id="1" name="Shape 194"/>
        <p:cNvGrpSpPr/>
        <p:nvPr/>
      </p:nvGrpSpPr>
      <p:grpSpPr>
        <a:xfrm>
          <a:off x="0" y="0"/>
          <a:ext cx="0" cy="0"/>
          <a:chOff x="0" y="0"/>
          <a:chExt cx="0" cy="0"/>
        </a:xfrm>
      </p:grpSpPr>
      <p:pic>
        <p:nvPicPr>
          <p:cNvPr id="195" name="Google Shape;195;p118" descr="A picture containing water, outdoo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96" name="Google Shape;196;p118"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97" name="Google Shape;197;p118"/>
          <p:cNvSpPr/>
          <p:nvPr/>
        </p:nvSpPr>
        <p:spPr>
          <a:xfrm>
            <a:off x="663026" y="1342072"/>
            <a:ext cx="9046458" cy="6875496"/>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0" i="0" u="none" strike="noStrike" cap="none">
              <a:solidFill>
                <a:schemeClr val="lt1"/>
              </a:solidFill>
              <a:latin typeface="Arial"/>
              <a:ea typeface="Arial"/>
              <a:cs typeface="Arial"/>
              <a:sym typeface="Arial"/>
            </a:endParaRPr>
          </a:p>
        </p:txBody>
      </p:sp>
      <p:sp>
        <p:nvSpPr>
          <p:cNvPr id="198" name="Google Shape;198;p118"/>
          <p:cNvSpPr txBox="1">
            <a:spLocks noGrp="1"/>
          </p:cNvSpPr>
          <p:nvPr>
            <p:ph type="body" idx="1"/>
          </p:nvPr>
        </p:nvSpPr>
        <p:spPr>
          <a:xfrm>
            <a:off x="1120875" y="1808291"/>
            <a:ext cx="8092571"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99" name="Google Shape;199;p118"/>
          <p:cNvSpPr/>
          <p:nvPr/>
        </p:nvSpPr>
        <p:spPr>
          <a:xfrm>
            <a:off x="2464058" y="762715"/>
            <a:ext cx="4819925"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chemeClr val="lt1"/>
              </a:buClr>
              <a:buSzPts val="2800"/>
              <a:buFont typeface="Open Sans"/>
              <a:buNone/>
            </a:pPr>
            <a:r>
              <a:rPr lang="en-IN" sz="2800" b="1" i="0" u="none" strike="noStrike" cap="none">
                <a:solidFill>
                  <a:schemeClr val="lt1"/>
                </a:solidFill>
                <a:latin typeface="Open Sans"/>
                <a:ea typeface="Open Sans"/>
                <a:cs typeface="Open Sans"/>
                <a:sym typeface="Open Sans"/>
              </a:rPr>
              <a:t>What Next?</a:t>
            </a:r>
            <a:endParaRPr sz="18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Recap">
  <p:cSld name="Recap">
    <p:spTree>
      <p:nvGrpSpPr>
        <p:cNvPr id="1" name="Shape 25"/>
        <p:cNvGrpSpPr/>
        <p:nvPr/>
      </p:nvGrpSpPr>
      <p:grpSpPr>
        <a:xfrm>
          <a:off x="0" y="0"/>
          <a:ext cx="0" cy="0"/>
          <a:chOff x="0" y="0"/>
          <a:chExt cx="0" cy="0"/>
        </a:xfrm>
      </p:grpSpPr>
      <p:pic>
        <p:nvPicPr>
          <p:cNvPr id="26" name="Google Shape;26;p99"/>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27" name="Google Shape;27;p99"/>
          <p:cNvPicPr preferRelativeResize="0"/>
          <p:nvPr/>
        </p:nvPicPr>
        <p:blipFill rotWithShape="1">
          <a:blip r:embed="rId3">
            <a:alphaModFix/>
          </a:blip>
          <a:srcRect/>
          <a:stretch/>
        </p:blipFill>
        <p:spPr>
          <a:xfrm>
            <a:off x="0" y="324852"/>
            <a:ext cx="16256000" cy="9144000"/>
          </a:xfrm>
          <a:prstGeom prst="rect">
            <a:avLst/>
          </a:prstGeom>
          <a:noFill/>
          <a:ln>
            <a:noFill/>
          </a:ln>
        </p:spPr>
      </p:pic>
      <p:pic>
        <p:nvPicPr>
          <p:cNvPr id="28" name="Google Shape;28;p99" descr="A close up of a logo&#10;&#10;Description automatically generated"/>
          <p:cNvPicPr preferRelativeResize="0"/>
          <p:nvPr/>
        </p:nvPicPr>
        <p:blipFill rotWithShape="1">
          <a:blip r:embed="rId4">
            <a:alphaModFix/>
          </a:blip>
          <a:srcRect/>
          <a:stretch/>
        </p:blipFill>
        <p:spPr>
          <a:xfrm>
            <a:off x="0" y="0"/>
            <a:ext cx="16256000" cy="9144000"/>
          </a:xfrm>
          <a:prstGeom prst="rect">
            <a:avLst/>
          </a:prstGeom>
          <a:noFill/>
          <a:ln>
            <a:noFill/>
          </a:ln>
        </p:spPr>
      </p:pic>
      <p:sp>
        <p:nvSpPr>
          <p:cNvPr id="29" name="Google Shape;29;p99"/>
          <p:cNvSpPr txBox="1">
            <a:spLocks noGrp="1"/>
          </p:cNvSpPr>
          <p:nvPr>
            <p:ph type="body" idx="1"/>
          </p:nvPr>
        </p:nvSpPr>
        <p:spPr>
          <a:xfrm>
            <a:off x="1632860" y="1987907"/>
            <a:ext cx="9405257"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0" name="Google Shape;30;p99"/>
          <p:cNvSpPr/>
          <p:nvPr/>
        </p:nvSpPr>
        <p:spPr>
          <a:xfrm rot="-3026872">
            <a:off x="-270651" y="848918"/>
            <a:ext cx="2404969"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chemeClr val="lt1"/>
              </a:buClr>
              <a:buSzPts val="2800"/>
              <a:buFont typeface="Open Sans"/>
              <a:buNone/>
            </a:pPr>
            <a:r>
              <a:rPr lang="en-IN" sz="2800" b="1" i="0" u="none" strike="noStrike" cap="none">
                <a:solidFill>
                  <a:schemeClr val="lt1"/>
                </a:solidFill>
                <a:latin typeface="Open Sans"/>
                <a:ea typeface="Open Sans"/>
                <a:cs typeface="Open Sans"/>
                <a:sym typeface="Open Sans"/>
              </a:rPr>
              <a:t>Recap</a:t>
            </a:r>
            <a:endParaRPr sz="18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 day in the life">
  <p:cSld name="A day in the life">
    <p:spTree>
      <p:nvGrpSpPr>
        <p:cNvPr id="1" name="Shape 31"/>
        <p:cNvGrpSpPr/>
        <p:nvPr/>
      </p:nvGrpSpPr>
      <p:grpSpPr>
        <a:xfrm>
          <a:off x="0" y="0"/>
          <a:ext cx="0" cy="0"/>
          <a:chOff x="0" y="0"/>
          <a:chExt cx="0" cy="0"/>
        </a:xfrm>
      </p:grpSpPr>
      <p:pic>
        <p:nvPicPr>
          <p:cNvPr id="32" name="Google Shape;32;p100"/>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33" name="Google Shape;33;p100"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34" name="Google Shape;34;p100"/>
          <p:cNvSpPr txBox="1">
            <a:spLocks noGrp="1"/>
          </p:cNvSpPr>
          <p:nvPr>
            <p:ph type="body" idx="1"/>
          </p:nvPr>
        </p:nvSpPr>
        <p:spPr>
          <a:xfrm>
            <a:off x="1453243" y="1808291"/>
            <a:ext cx="9405257"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5" name="Google Shape;35;p100"/>
          <p:cNvSpPr/>
          <p:nvPr/>
        </p:nvSpPr>
        <p:spPr>
          <a:xfrm>
            <a:off x="2089150" y="569353"/>
            <a:ext cx="12077700"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rgbClr val="262626"/>
              </a:buClr>
              <a:buSzPts val="2800"/>
              <a:buFont typeface="Open Sans"/>
              <a:buNone/>
            </a:pPr>
            <a:r>
              <a:rPr lang="en-IN" sz="2800" b="1" i="0" u="none" strike="noStrike" cap="none">
                <a:solidFill>
                  <a:srgbClr val="262626"/>
                </a:solidFill>
                <a:latin typeface="Open Sans"/>
                <a:ea typeface="Open Sans"/>
                <a:cs typeface="Open Sans"/>
                <a:sym typeface="Open Sans"/>
              </a:rPr>
              <a:t>A Day in the Life of a Full Stack Developer</a:t>
            </a:r>
            <a:endParaRPr sz="1800" b="0" i="0" u="none" strike="noStrike" cap="none">
              <a:solidFill>
                <a:srgbClr val="262626"/>
              </a:solidFill>
              <a:latin typeface="Arial"/>
              <a:ea typeface="Arial"/>
              <a:cs typeface="Arial"/>
              <a:sym typeface="Arial"/>
            </a:endParaRPr>
          </a:p>
        </p:txBody>
      </p:sp>
      <p:pic>
        <p:nvPicPr>
          <p:cNvPr id="36" name="Google Shape;36;p100"/>
          <p:cNvPicPr preferRelativeResize="0"/>
          <p:nvPr/>
        </p:nvPicPr>
        <p:blipFill rotWithShape="1">
          <a:blip r:embed="rId4">
            <a:alphaModFix/>
          </a:blip>
          <a:srcRect/>
          <a:stretch/>
        </p:blipFill>
        <p:spPr>
          <a:xfrm>
            <a:off x="2958485" y="1000240"/>
            <a:ext cx="10332955" cy="36576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37"/>
        <p:cNvGrpSpPr/>
        <p:nvPr/>
      </p:nvGrpSpPr>
      <p:grpSpPr>
        <a:xfrm>
          <a:off x="0" y="0"/>
          <a:ext cx="0" cy="0"/>
          <a:chOff x="0" y="0"/>
          <a:chExt cx="0" cy="0"/>
        </a:xfrm>
      </p:grpSpPr>
      <p:pic>
        <p:nvPicPr>
          <p:cNvPr id="38" name="Google Shape;38;p101" descr="A close up of a sign&#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39" name="Google Shape;39;p101"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40" name="Google Shape;40;p101"/>
          <p:cNvSpPr/>
          <p:nvPr/>
        </p:nvSpPr>
        <p:spPr>
          <a:xfrm>
            <a:off x="2747395" y="769174"/>
            <a:ext cx="4819925" cy="523220"/>
          </a:xfrm>
          <a:prstGeom prst="rect">
            <a:avLst/>
          </a:prstGeom>
          <a:noFill/>
          <a:ln>
            <a:noFill/>
          </a:ln>
        </p:spPr>
        <p:txBody>
          <a:bodyPr spcFirstLastPara="1" wrap="square" lIns="91425" tIns="45700" rIns="91425" bIns="45700" anchor="t" anchorCtr="0">
            <a:spAutoFit/>
          </a:bodyPr>
          <a:lstStyle/>
          <a:p>
            <a:pPr marL="457200" marR="0" lvl="0" indent="-228600" algn="ctr" rtl="0">
              <a:lnSpc>
                <a:spcPct val="100000"/>
              </a:lnSpc>
              <a:spcBef>
                <a:spcPts val="0"/>
              </a:spcBef>
              <a:spcAft>
                <a:spcPts val="0"/>
              </a:spcAft>
              <a:buClr>
                <a:srgbClr val="3F3F3F"/>
              </a:buClr>
              <a:buSzPts val="2200"/>
              <a:buFont typeface="Arial"/>
              <a:buNone/>
            </a:pPr>
            <a:r>
              <a:rPr lang="en-IN" sz="2800" b="1" i="0" u="none" strike="noStrike" cap="none">
                <a:solidFill>
                  <a:srgbClr val="3F3F3F"/>
                </a:solidFill>
                <a:latin typeface="Open Sans"/>
                <a:ea typeface="Open Sans"/>
                <a:cs typeface="Open Sans"/>
                <a:sym typeface="Open Sans"/>
              </a:rPr>
              <a:t>Learning Objectives</a:t>
            </a:r>
            <a:endParaRPr sz="1800" b="0" i="0" u="none" strike="noStrike" cap="none">
              <a:solidFill>
                <a:schemeClr val="dk1"/>
              </a:solidFill>
              <a:latin typeface="Arial"/>
              <a:ea typeface="Arial"/>
              <a:cs typeface="Arial"/>
              <a:sym typeface="Arial"/>
            </a:endParaRPr>
          </a:p>
        </p:txBody>
      </p:sp>
      <p:sp>
        <p:nvSpPr>
          <p:cNvPr id="41" name="Google Shape;41;p101"/>
          <p:cNvSpPr txBox="1">
            <a:spLocks noGrp="1"/>
          </p:cNvSpPr>
          <p:nvPr>
            <p:ph type="body" idx="1"/>
          </p:nvPr>
        </p:nvSpPr>
        <p:spPr>
          <a:xfrm>
            <a:off x="1470660" y="2204378"/>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2" name="Google Shape;42;p101"/>
          <p:cNvSpPr txBox="1">
            <a:spLocks noGrp="1"/>
          </p:cNvSpPr>
          <p:nvPr>
            <p:ph type="body" idx="2"/>
          </p:nvPr>
        </p:nvSpPr>
        <p:spPr>
          <a:xfrm>
            <a:off x="1470660" y="3377721"/>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3" name="Google Shape;43;p101"/>
          <p:cNvSpPr txBox="1">
            <a:spLocks noGrp="1"/>
          </p:cNvSpPr>
          <p:nvPr>
            <p:ph type="body" idx="3"/>
          </p:nvPr>
        </p:nvSpPr>
        <p:spPr>
          <a:xfrm>
            <a:off x="1470660" y="4551064"/>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4" name="Google Shape;44;p101"/>
          <p:cNvSpPr txBox="1">
            <a:spLocks noGrp="1"/>
          </p:cNvSpPr>
          <p:nvPr>
            <p:ph type="body" idx="4"/>
          </p:nvPr>
        </p:nvSpPr>
        <p:spPr>
          <a:xfrm>
            <a:off x="1470660" y="5724407"/>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pic>
        <p:nvPicPr>
          <p:cNvPr id="45" name="Google Shape;45;p101"/>
          <p:cNvPicPr preferRelativeResize="0"/>
          <p:nvPr/>
        </p:nvPicPr>
        <p:blipFill rotWithShape="1">
          <a:blip r:embed="rId4">
            <a:alphaModFix/>
          </a:blip>
          <a:srcRect/>
          <a:stretch/>
        </p:blipFill>
        <p:spPr>
          <a:xfrm>
            <a:off x="2870200" y="1186581"/>
            <a:ext cx="4819924" cy="36576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46"/>
        <p:cNvGrpSpPr/>
        <p:nvPr/>
      </p:nvGrpSpPr>
      <p:grpSpPr>
        <a:xfrm>
          <a:off x="0" y="0"/>
          <a:ext cx="0" cy="0"/>
          <a:chOff x="0" y="0"/>
          <a:chExt cx="0" cy="0"/>
        </a:xfrm>
      </p:grpSpPr>
      <p:pic>
        <p:nvPicPr>
          <p:cNvPr id="47" name="Google Shape;47;p102" descr="A picture containing water, outdoo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48" name="Google Shape;48;p102"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pic>
        <p:nvPicPr>
          <p:cNvPr id="49" name="Google Shape;49;p102" descr="A close up of a logo&#10;&#10;Description automatically generated"/>
          <p:cNvPicPr preferRelativeResize="0"/>
          <p:nvPr/>
        </p:nvPicPr>
        <p:blipFill rotWithShape="1">
          <a:blip r:embed="rId4">
            <a:alphaModFix/>
          </a:blip>
          <a:srcRect/>
          <a:stretch/>
        </p:blipFill>
        <p:spPr>
          <a:xfrm>
            <a:off x="0" y="0"/>
            <a:ext cx="16256000" cy="9144000"/>
          </a:xfrm>
          <a:prstGeom prst="rect">
            <a:avLst/>
          </a:prstGeom>
          <a:noFill/>
          <a:ln>
            <a:noFill/>
          </a:ln>
        </p:spPr>
      </p:pic>
      <p:sp>
        <p:nvSpPr>
          <p:cNvPr id="50" name="Google Shape;50;p102"/>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lvl1pPr marL="457200" lvl="0" indent="-406400" algn="ctr">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51"/>
        <p:cNvGrpSpPr/>
        <p:nvPr/>
      </p:nvGrpSpPr>
      <p:grpSpPr>
        <a:xfrm>
          <a:off x="0" y="0"/>
          <a:ext cx="0" cy="0"/>
          <a:chOff x="0" y="0"/>
          <a:chExt cx="0" cy="0"/>
        </a:xfrm>
      </p:grpSpPr>
      <p:pic>
        <p:nvPicPr>
          <p:cNvPr id="52" name="Google Shape;52;p103" descr="A close up of a logo&#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53" name="Google Shape;53;p103"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54" name="Google Shape;54;p103"/>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55"/>
        <p:cNvGrpSpPr/>
        <p:nvPr/>
      </p:nvGrpSpPr>
      <p:grpSpPr>
        <a:xfrm>
          <a:off x="0" y="0"/>
          <a:ext cx="0" cy="0"/>
          <a:chOff x="0" y="0"/>
          <a:chExt cx="0" cy="0"/>
        </a:xfrm>
      </p:grpSpPr>
      <p:pic>
        <p:nvPicPr>
          <p:cNvPr id="56" name="Google Shape;56;p104" descr="A screenshot of a compute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57" name="Google Shape;57;p104"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pic>
        <p:nvPicPr>
          <p:cNvPr id="58" name="Google Shape;58;p104" descr="A close up of a logo&#10;&#10;Description automatically generated"/>
          <p:cNvPicPr preferRelativeResize="0"/>
          <p:nvPr/>
        </p:nvPicPr>
        <p:blipFill rotWithShape="1">
          <a:blip r:embed="rId4">
            <a:alphaModFix/>
          </a:blip>
          <a:srcRect/>
          <a:stretch/>
        </p:blipFill>
        <p:spPr>
          <a:xfrm>
            <a:off x="0" y="0"/>
            <a:ext cx="16256000" cy="9144000"/>
          </a:xfrm>
          <a:prstGeom prst="rect">
            <a:avLst/>
          </a:prstGeom>
          <a:noFill/>
          <a:ln>
            <a:noFill/>
          </a:ln>
        </p:spPr>
      </p:pic>
      <p:sp>
        <p:nvSpPr>
          <p:cNvPr id="59" name="Google Shape;59;p104"/>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04"/>
          <p:cNvSpPr txBox="1">
            <a:spLocks noGrp="1"/>
          </p:cNvSpPr>
          <p:nvPr>
            <p:ph type="body" idx="1"/>
          </p:nvPr>
        </p:nvSpPr>
        <p:spPr>
          <a:xfrm>
            <a:off x="1902091" y="2363465"/>
            <a:ext cx="12451817"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61"/>
        <p:cNvGrpSpPr/>
        <p:nvPr/>
      </p:nvGrpSpPr>
      <p:grpSpPr>
        <a:xfrm>
          <a:off x="0" y="0"/>
          <a:ext cx="0" cy="0"/>
          <a:chOff x="0" y="0"/>
          <a:chExt cx="0" cy="0"/>
        </a:xfrm>
      </p:grpSpPr>
      <p:pic>
        <p:nvPicPr>
          <p:cNvPr id="62" name="Google Shape;62;p105" descr="A close up of a sign&#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63" name="Google Shape;63;p105"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pic>
        <p:nvPicPr>
          <p:cNvPr id="64" name="Google Shape;64;p105"/>
          <p:cNvPicPr preferRelativeResize="0"/>
          <p:nvPr/>
        </p:nvPicPr>
        <p:blipFill rotWithShape="1">
          <a:blip r:embed="rId4">
            <a:alphaModFix/>
          </a:blip>
          <a:srcRect/>
          <a:stretch/>
        </p:blipFill>
        <p:spPr>
          <a:xfrm>
            <a:off x="3302000" y="1186581"/>
            <a:ext cx="3975100" cy="365760"/>
          </a:xfrm>
          <a:prstGeom prst="rect">
            <a:avLst/>
          </a:prstGeom>
          <a:noFill/>
          <a:ln>
            <a:noFill/>
          </a:ln>
        </p:spPr>
      </p:pic>
      <p:sp>
        <p:nvSpPr>
          <p:cNvPr id="65" name="Google Shape;65;p105"/>
          <p:cNvSpPr/>
          <p:nvPr/>
        </p:nvSpPr>
        <p:spPr>
          <a:xfrm>
            <a:off x="2747395" y="769174"/>
            <a:ext cx="4819925" cy="523220"/>
          </a:xfrm>
          <a:prstGeom prst="rect">
            <a:avLst/>
          </a:prstGeom>
          <a:noFill/>
          <a:ln>
            <a:noFill/>
          </a:ln>
        </p:spPr>
        <p:txBody>
          <a:bodyPr spcFirstLastPara="1" wrap="square" lIns="91425" tIns="45700" rIns="91425" bIns="45700" anchor="t" anchorCtr="0">
            <a:spAutoFit/>
          </a:bodyPr>
          <a:lstStyle/>
          <a:p>
            <a:pPr marL="457200" marR="0" lvl="0" indent="-228600" algn="ctr" rtl="0">
              <a:lnSpc>
                <a:spcPct val="100000"/>
              </a:lnSpc>
              <a:spcBef>
                <a:spcPts val="0"/>
              </a:spcBef>
              <a:spcAft>
                <a:spcPts val="0"/>
              </a:spcAft>
              <a:buClr>
                <a:srgbClr val="3F3F3F"/>
              </a:buClr>
              <a:buSzPts val="2200"/>
              <a:buFont typeface="Arial"/>
              <a:buNone/>
            </a:pPr>
            <a:r>
              <a:rPr lang="en-IN" sz="2800" b="1" i="0" u="none" strike="noStrike" cap="none">
                <a:solidFill>
                  <a:srgbClr val="3F3F3F"/>
                </a:solidFill>
                <a:latin typeface="Open Sans"/>
                <a:ea typeface="Open Sans"/>
                <a:cs typeface="Open Sans"/>
                <a:sym typeface="Open Sans"/>
              </a:rPr>
              <a:t>Key Takeaways</a:t>
            </a:r>
            <a:endParaRPr sz="1800" b="0" i="0" u="none" strike="noStrike" cap="none">
              <a:solidFill>
                <a:schemeClr val="dk1"/>
              </a:solidFill>
              <a:latin typeface="Arial"/>
              <a:ea typeface="Arial"/>
              <a:cs typeface="Arial"/>
              <a:sym typeface="Arial"/>
            </a:endParaRPr>
          </a:p>
        </p:txBody>
      </p:sp>
      <p:sp>
        <p:nvSpPr>
          <p:cNvPr id="66" name="Google Shape;66;p105"/>
          <p:cNvSpPr txBox="1">
            <a:spLocks noGrp="1"/>
          </p:cNvSpPr>
          <p:nvPr>
            <p:ph type="body" idx="1"/>
          </p:nvPr>
        </p:nvSpPr>
        <p:spPr>
          <a:xfrm>
            <a:off x="1432121" y="2180141"/>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67" name="Google Shape;67;p105"/>
          <p:cNvSpPr txBox="1">
            <a:spLocks noGrp="1"/>
          </p:cNvSpPr>
          <p:nvPr>
            <p:ph type="body" idx="2"/>
          </p:nvPr>
        </p:nvSpPr>
        <p:spPr>
          <a:xfrm>
            <a:off x="1432121" y="3372838"/>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68" name="Google Shape;68;p105"/>
          <p:cNvSpPr txBox="1">
            <a:spLocks noGrp="1"/>
          </p:cNvSpPr>
          <p:nvPr>
            <p:ph type="body" idx="3"/>
          </p:nvPr>
        </p:nvSpPr>
        <p:spPr>
          <a:xfrm>
            <a:off x="1432121" y="4565535"/>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69" name="Google Shape;69;p105"/>
          <p:cNvSpPr txBox="1">
            <a:spLocks noGrp="1"/>
          </p:cNvSpPr>
          <p:nvPr>
            <p:ph type="body" idx="4"/>
          </p:nvPr>
        </p:nvSpPr>
        <p:spPr>
          <a:xfrm>
            <a:off x="1432121" y="5758233"/>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96"/>
          <p:cNvSpPr txBox="1">
            <a:spLocks noGrp="1"/>
          </p:cNvSpPr>
          <p:nvPr>
            <p:ph type="title"/>
          </p:nvPr>
        </p:nvSpPr>
        <p:spPr>
          <a:xfrm>
            <a:off x="1117600" y="487363"/>
            <a:ext cx="14020801" cy="1766887"/>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96"/>
          <p:cNvSpPr txBox="1">
            <a:spLocks noGrp="1"/>
          </p:cNvSpPr>
          <p:nvPr>
            <p:ph type="body" idx="1"/>
          </p:nvPr>
        </p:nvSpPr>
        <p:spPr>
          <a:xfrm>
            <a:off x="1117600" y="2433638"/>
            <a:ext cx="14020801" cy="5802312"/>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96"/>
          <p:cNvSpPr txBox="1">
            <a:spLocks noGrp="1"/>
          </p:cNvSpPr>
          <p:nvPr>
            <p:ph type="dt" idx="10"/>
          </p:nvPr>
        </p:nvSpPr>
        <p:spPr>
          <a:xfrm>
            <a:off x="1117600" y="8475663"/>
            <a:ext cx="3657600" cy="48577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96"/>
          <p:cNvSpPr txBox="1">
            <a:spLocks noGrp="1"/>
          </p:cNvSpPr>
          <p:nvPr>
            <p:ph type="ftr" idx="11"/>
          </p:nvPr>
        </p:nvSpPr>
        <p:spPr>
          <a:xfrm>
            <a:off x="5384800" y="8475663"/>
            <a:ext cx="5486400" cy="48577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96"/>
          <p:cNvSpPr txBox="1">
            <a:spLocks noGrp="1"/>
          </p:cNvSpPr>
          <p:nvPr>
            <p:ph type="sldNum" idx="12"/>
          </p:nvPr>
        </p:nvSpPr>
        <p:spPr>
          <a:xfrm>
            <a:off x="11480800" y="8475663"/>
            <a:ext cx="3657600" cy="48577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33.pn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34.png"/><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somedomain.com/"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37.png"/><Relationship Id="rId4" Type="http://schemas.openxmlformats.org/officeDocument/2006/relationships/image" Target="../media/image36.png"/></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4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2.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1.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2.xml"/><Relationship Id="rId1" Type="http://schemas.openxmlformats.org/officeDocument/2006/relationships/slideLayout" Target="../slideLayouts/slideLayout9.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0.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1.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1.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3.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1"/>
          <p:cNvSpPr txBox="1">
            <a:spLocks noGrp="1"/>
          </p:cNvSpPr>
          <p:nvPr>
            <p:ph type="body" idx="1"/>
          </p:nvPr>
        </p:nvSpPr>
        <p:spPr>
          <a:xfrm>
            <a:off x="1459968" y="4114800"/>
            <a:ext cx="10190208"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t>Developing Dynamic Web Pages Using Servlets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10"/>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Client-Server Architecture</a:t>
            </a:r>
            <a:endParaRPr/>
          </a:p>
        </p:txBody>
      </p:sp>
      <p:sp>
        <p:nvSpPr>
          <p:cNvPr id="351" name="Google Shape;351;p10"/>
          <p:cNvSpPr/>
          <p:nvPr/>
        </p:nvSpPr>
        <p:spPr>
          <a:xfrm>
            <a:off x="2235833" y="1358653"/>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It is a computing model where the server hosts, delivers, and manages most of the services and resources that will be consumed by the client. </a:t>
            </a:r>
            <a:endParaRPr sz="2200" b="0" i="0" u="none" strike="noStrike" cap="none">
              <a:solidFill>
                <a:srgbClr val="3F3F3F"/>
              </a:solidFill>
              <a:latin typeface="Open Sans"/>
              <a:ea typeface="Open Sans"/>
              <a:cs typeface="Open Sans"/>
              <a:sym typeface="Open Sans"/>
            </a:endParaRPr>
          </a:p>
        </p:txBody>
      </p:sp>
      <p:grpSp>
        <p:nvGrpSpPr>
          <p:cNvPr id="352" name="Google Shape;352;p10"/>
          <p:cNvGrpSpPr/>
          <p:nvPr/>
        </p:nvGrpSpPr>
        <p:grpSpPr>
          <a:xfrm>
            <a:off x="2660442" y="2575993"/>
            <a:ext cx="10943303" cy="4809630"/>
            <a:chOff x="2005781" y="3122229"/>
            <a:chExt cx="10943303" cy="4809630"/>
          </a:xfrm>
        </p:grpSpPr>
        <p:sp>
          <p:nvSpPr>
            <p:cNvPr id="353" name="Google Shape;353;p10"/>
            <p:cNvSpPr/>
            <p:nvPr/>
          </p:nvSpPr>
          <p:spPr>
            <a:xfrm>
              <a:off x="2005781" y="3122229"/>
              <a:ext cx="10943303" cy="4809630"/>
            </a:xfrm>
            <a:prstGeom prst="rect">
              <a:avLst/>
            </a:prstGeom>
            <a:solidFill>
              <a:srgbClr val="BBD6EE"/>
            </a:solidFill>
            <a:ln w="28575"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354" name="Google Shape;354;p10"/>
            <p:cNvGrpSpPr/>
            <p:nvPr/>
          </p:nvGrpSpPr>
          <p:grpSpPr>
            <a:xfrm>
              <a:off x="2960714" y="3312000"/>
              <a:ext cx="1620000" cy="1750128"/>
              <a:chOff x="2960714" y="3312000"/>
              <a:chExt cx="1620000" cy="1750128"/>
            </a:xfrm>
          </p:grpSpPr>
          <p:pic>
            <p:nvPicPr>
              <p:cNvPr id="355" name="Google Shape;355;p10"/>
              <p:cNvPicPr preferRelativeResize="0"/>
              <p:nvPr/>
            </p:nvPicPr>
            <p:blipFill rotWithShape="1">
              <a:blip r:embed="rId3">
                <a:alphaModFix/>
              </a:blip>
              <a:srcRect/>
              <a:stretch/>
            </p:blipFill>
            <p:spPr>
              <a:xfrm>
                <a:off x="3140714" y="3312000"/>
                <a:ext cx="1260000" cy="1260000"/>
              </a:xfrm>
              <a:prstGeom prst="rect">
                <a:avLst/>
              </a:prstGeom>
              <a:noFill/>
              <a:ln>
                <a:noFill/>
              </a:ln>
            </p:spPr>
          </p:pic>
          <p:sp>
            <p:nvSpPr>
              <p:cNvPr id="356" name="Google Shape;356;p10"/>
              <p:cNvSpPr txBox="1"/>
              <p:nvPr/>
            </p:nvSpPr>
            <p:spPr>
              <a:xfrm>
                <a:off x="2960714" y="4631241"/>
                <a:ext cx="1620000"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Client</a:t>
                </a:r>
                <a:endParaRPr sz="1400" b="0" i="0" u="none" strike="noStrike" cap="none">
                  <a:solidFill>
                    <a:srgbClr val="000000"/>
                  </a:solidFill>
                  <a:latin typeface="Arial"/>
                  <a:ea typeface="Arial"/>
                  <a:cs typeface="Arial"/>
                  <a:sym typeface="Arial"/>
                </a:endParaRPr>
              </a:p>
            </p:txBody>
          </p:sp>
        </p:grpSp>
        <p:grpSp>
          <p:nvGrpSpPr>
            <p:cNvPr id="357" name="Google Shape;357;p10"/>
            <p:cNvGrpSpPr/>
            <p:nvPr/>
          </p:nvGrpSpPr>
          <p:grpSpPr>
            <a:xfrm>
              <a:off x="2822012" y="5522111"/>
              <a:ext cx="1620000" cy="1750128"/>
              <a:chOff x="2960714" y="3312000"/>
              <a:chExt cx="1620000" cy="1750128"/>
            </a:xfrm>
          </p:grpSpPr>
          <p:pic>
            <p:nvPicPr>
              <p:cNvPr id="358" name="Google Shape;358;p10"/>
              <p:cNvPicPr preferRelativeResize="0"/>
              <p:nvPr/>
            </p:nvPicPr>
            <p:blipFill rotWithShape="1">
              <a:blip r:embed="rId3">
                <a:alphaModFix/>
              </a:blip>
              <a:srcRect/>
              <a:stretch/>
            </p:blipFill>
            <p:spPr>
              <a:xfrm>
                <a:off x="3140714" y="3312000"/>
                <a:ext cx="1260000" cy="1260000"/>
              </a:xfrm>
              <a:prstGeom prst="rect">
                <a:avLst/>
              </a:prstGeom>
              <a:noFill/>
              <a:ln>
                <a:noFill/>
              </a:ln>
            </p:spPr>
          </p:pic>
          <p:sp>
            <p:nvSpPr>
              <p:cNvPr id="359" name="Google Shape;359;p10"/>
              <p:cNvSpPr txBox="1"/>
              <p:nvPr/>
            </p:nvSpPr>
            <p:spPr>
              <a:xfrm>
                <a:off x="2960714" y="4631241"/>
                <a:ext cx="1620000"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Client</a:t>
                </a:r>
                <a:endParaRPr sz="1400" b="0" i="0" u="none" strike="noStrike" cap="none">
                  <a:solidFill>
                    <a:srgbClr val="000000"/>
                  </a:solidFill>
                  <a:latin typeface="Arial"/>
                  <a:ea typeface="Arial"/>
                  <a:cs typeface="Arial"/>
                  <a:sym typeface="Arial"/>
                </a:endParaRPr>
              </a:p>
            </p:txBody>
          </p:sp>
        </p:grpSp>
        <p:grpSp>
          <p:nvGrpSpPr>
            <p:cNvPr id="360" name="Google Shape;360;p10"/>
            <p:cNvGrpSpPr/>
            <p:nvPr/>
          </p:nvGrpSpPr>
          <p:grpSpPr>
            <a:xfrm>
              <a:off x="5017516" y="6181731"/>
              <a:ext cx="1620000" cy="1750128"/>
              <a:chOff x="2960714" y="3312000"/>
              <a:chExt cx="1620000" cy="1750128"/>
            </a:xfrm>
          </p:grpSpPr>
          <p:pic>
            <p:nvPicPr>
              <p:cNvPr id="361" name="Google Shape;361;p10"/>
              <p:cNvPicPr preferRelativeResize="0"/>
              <p:nvPr/>
            </p:nvPicPr>
            <p:blipFill rotWithShape="1">
              <a:blip r:embed="rId3">
                <a:alphaModFix/>
              </a:blip>
              <a:srcRect/>
              <a:stretch/>
            </p:blipFill>
            <p:spPr>
              <a:xfrm>
                <a:off x="3140714" y="3312000"/>
                <a:ext cx="1260000" cy="1260000"/>
              </a:xfrm>
              <a:prstGeom prst="rect">
                <a:avLst/>
              </a:prstGeom>
              <a:noFill/>
              <a:ln>
                <a:noFill/>
              </a:ln>
            </p:spPr>
          </p:pic>
          <p:sp>
            <p:nvSpPr>
              <p:cNvPr id="362" name="Google Shape;362;p10"/>
              <p:cNvSpPr txBox="1"/>
              <p:nvPr/>
            </p:nvSpPr>
            <p:spPr>
              <a:xfrm>
                <a:off x="2960714" y="4631241"/>
                <a:ext cx="1620000"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Client</a:t>
                </a:r>
                <a:endParaRPr sz="1400" b="0" i="0" u="none" strike="noStrike" cap="none">
                  <a:solidFill>
                    <a:srgbClr val="000000"/>
                  </a:solidFill>
                  <a:latin typeface="Arial"/>
                  <a:ea typeface="Arial"/>
                  <a:cs typeface="Arial"/>
                  <a:sym typeface="Arial"/>
                </a:endParaRPr>
              </a:p>
            </p:txBody>
          </p:sp>
        </p:grpSp>
        <p:grpSp>
          <p:nvGrpSpPr>
            <p:cNvPr id="363" name="Google Shape;363;p10"/>
            <p:cNvGrpSpPr/>
            <p:nvPr/>
          </p:nvGrpSpPr>
          <p:grpSpPr>
            <a:xfrm>
              <a:off x="7453300" y="6181731"/>
              <a:ext cx="1620000" cy="1750128"/>
              <a:chOff x="2960714" y="3312000"/>
              <a:chExt cx="1620000" cy="1750128"/>
            </a:xfrm>
          </p:grpSpPr>
          <p:pic>
            <p:nvPicPr>
              <p:cNvPr id="364" name="Google Shape;364;p10"/>
              <p:cNvPicPr preferRelativeResize="0"/>
              <p:nvPr/>
            </p:nvPicPr>
            <p:blipFill rotWithShape="1">
              <a:blip r:embed="rId3">
                <a:alphaModFix/>
              </a:blip>
              <a:srcRect/>
              <a:stretch/>
            </p:blipFill>
            <p:spPr>
              <a:xfrm>
                <a:off x="3140714" y="3312000"/>
                <a:ext cx="1260000" cy="1260000"/>
              </a:xfrm>
              <a:prstGeom prst="rect">
                <a:avLst/>
              </a:prstGeom>
              <a:noFill/>
              <a:ln>
                <a:noFill/>
              </a:ln>
            </p:spPr>
          </p:pic>
          <p:sp>
            <p:nvSpPr>
              <p:cNvPr id="365" name="Google Shape;365;p10"/>
              <p:cNvSpPr txBox="1"/>
              <p:nvPr/>
            </p:nvSpPr>
            <p:spPr>
              <a:xfrm>
                <a:off x="2960714" y="4631241"/>
                <a:ext cx="1620000"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Client</a:t>
                </a:r>
                <a:endParaRPr sz="1400" b="0" i="0" u="none" strike="noStrike" cap="none">
                  <a:solidFill>
                    <a:srgbClr val="000000"/>
                  </a:solidFill>
                  <a:latin typeface="Arial"/>
                  <a:ea typeface="Arial"/>
                  <a:cs typeface="Arial"/>
                  <a:sym typeface="Arial"/>
                </a:endParaRPr>
              </a:p>
            </p:txBody>
          </p:sp>
        </p:grpSp>
        <p:grpSp>
          <p:nvGrpSpPr>
            <p:cNvPr id="366" name="Google Shape;366;p10"/>
            <p:cNvGrpSpPr/>
            <p:nvPr/>
          </p:nvGrpSpPr>
          <p:grpSpPr>
            <a:xfrm>
              <a:off x="9649251" y="5522111"/>
              <a:ext cx="1620000" cy="1750128"/>
              <a:chOff x="2960714" y="3312000"/>
              <a:chExt cx="1620000" cy="1750128"/>
            </a:xfrm>
          </p:grpSpPr>
          <p:pic>
            <p:nvPicPr>
              <p:cNvPr id="367" name="Google Shape;367;p10"/>
              <p:cNvPicPr preferRelativeResize="0"/>
              <p:nvPr/>
            </p:nvPicPr>
            <p:blipFill rotWithShape="1">
              <a:blip r:embed="rId3">
                <a:alphaModFix/>
              </a:blip>
              <a:srcRect/>
              <a:stretch/>
            </p:blipFill>
            <p:spPr>
              <a:xfrm>
                <a:off x="3140714" y="3312000"/>
                <a:ext cx="1260000" cy="1260000"/>
              </a:xfrm>
              <a:prstGeom prst="rect">
                <a:avLst/>
              </a:prstGeom>
              <a:noFill/>
              <a:ln>
                <a:noFill/>
              </a:ln>
            </p:spPr>
          </p:pic>
          <p:sp>
            <p:nvSpPr>
              <p:cNvPr id="368" name="Google Shape;368;p10"/>
              <p:cNvSpPr txBox="1"/>
              <p:nvPr/>
            </p:nvSpPr>
            <p:spPr>
              <a:xfrm>
                <a:off x="2960714" y="4631241"/>
                <a:ext cx="1620000"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Client</a:t>
                </a:r>
                <a:endParaRPr sz="1400" b="0" i="0" u="none" strike="noStrike" cap="none">
                  <a:solidFill>
                    <a:srgbClr val="000000"/>
                  </a:solidFill>
                  <a:latin typeface="Arial"/>
                  <a:ea typeface="Arial"/>
                  <a:cs typeface="Arial"/>
                  <a:sym typeface="Arial"/>
                </a:endParaRPr>
              </a:p>
            </p:txBody>
          </p:sp>
        </p:grpSp>
        <p:grpSp>
          <p:nvGrpSpPr>
            <p:cNvPr id="369" name="Google Shape;369;p10"/>
            <p:cNvGrpSpPr/>
            <p:nvPr/>
          </p:nvGrpSpPr>
          <p:grpSpPr>
            <a:xfrm>
              <a:off x="9649251" y="3312000"/>
              <a:ext cx="1620000" cy="1750128"/>
              <a:chOff x="2960714" y="3312000"/>
              <a:chExt cx="1620000" cy="1750128"/>
            </a:xfrm>
          </p:grpSpPr>
          <p:pic>
            <p:nvPicPr>
              <p:cNvPr id="370" name="Google Shape;370;p10"/>
              <p:cNvPicPr preferRelativeResize="0"/>
              <p:nvPr/>
            </p:nvPicPr>
            <p:blipFill rotWithShape="1">
              <a:blip r:embed="rId3">
                <a:alphaModFix/>
              </a:blip>
              <a:srcRect/>
              <a:stretch/>
            </p:blipFill>
            <p:spPr>
              <a:xfrm>
                <a:off x="3140714" y="3312000"/>
                <a:ext cx="1260000" cy="1260000"/>
              </a:xfrm>
              <a:prstGeom prst="rect">
                <a:avLst/>
              </a:prstGeom>
              <a:noFill/>
              <a:ln>
                <a:noFill/>
              </a:ln>
            </p:spPr>
          </p:pic>
          <p:sp>
            <p:nvSpPr>
              <p:cNvPr id="371" name="Google Shape;371;p10"/>
              <p:cNvSpPr txBox="1"/>
              <p:nvPr/>
            </p:nvSpPr>
            <p:spPr>
              <a:xfrm>
                <a:off x="2960714" y="4631241"/>
                <a:ext cx="1620000"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Client</a:t>
                </a:r>
                <a:endParaRPr sz="1400" b="0" i="0" u="none" strike="noStrike" cap="none">
                  <a:solidFill>
                    <a:srgbClr val="000000"/>
                  </a:solidFill>
                  <a:latin typeface="Arial"/>
                  <a:ea typeface="Arial"/>
                  <a:cs typeface="Arial"/>
                  <a:sym typeface="Arial"/>
                </a:endParaRPr>
              </a:p>
            </p:txBody>
          </p:sp>
        </p:grpSp>
        <p:grpSp>
          <p:nvGrpSpPr>
            <p:cNvPr id="372" name="Google Shape;372;p10"/>
            <p:cNvGrpSpPr/>
            <p:nvPr/>
          </p:nvGrpSpPr>
          <p:grpSpPr>
            <a:xfrm>
              <a:off x="6467572" y="3625144"/>
              <a:ext cx="1620000" cy="2088293"/>
              <a:chOff x="6467572" y="3625144"/>
              <a:chExt cx="1620000" cy="2088293"/>
            </a:xfrm>
          </p:grpSpPr>
          <p:pic>
            <p:nvPicPr>
              <p:cNvPr id="373" name="Google Shape;373;p10"/>
              <p:cNvPicPr preferRelativeResize="0"/>
              <p:nvPr/>
            </p:nvPicPr>
            <p:blipFill rotWithShape="1">
              <a:blip r:embed="rId4">
                <a:alphaModFix/>
              </a:blip>
              <a:srcRect/>
              <a:stretch/>
            </p:blipFill>
            <p:spPr>
              <a:xfrm>
                <a:off x="6467572" y="3625144"/>
                <a:ext cx="1620000" cy="1620000"/>
              </a:xfrm>
              <a:prstGeom prst="rect">
                <a:avLst/>
              </a:prstGeom>
              <a:noFill/>
              <a:ln>
                <a:noFill/>
              </a:ln>
            </p:spPr>
          </p:pic>
          <p:sp>
            <p:nvSpPr>
              <p:cNvPr id="374" name="Google Shape;374;p10"/>
              <p:cNvSpPr txBox="1"/>
              <p:nvPr/>
            </p:nvSpPr>
            <p:spPr>
              <a:xfrm>
                <a:off x="6467572" y="5282550"/>
                <a:ext cx="1620000"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Server</a:t>
                </a:r>
                <a:endParaRPr sz="1400" b="0" i="0" u="none" strike="noStrike" cap="none">
                  <a:solidFill>
                    <a:srgbClr val="000000"/>
                  </a:solidFill>
                  <a:latin typeface="Arial"/>
                  <a:ea typeface="Arial"/>
                  <a:cs typeface="Arial"/>
                  <a:sym typeface="Arial"/>
                </a:endParaRPr>
              </a:p>
            </p:txBody>
          </p:sp>
        </p:grpSp>
        <p:cxnSp>
          <p:nvCxnSpPr>
            <p:cNvPr id="375" name="Google Shape;375;p10"/>
            <p:cNvCxnSpPr>
              <a:stCxn id="355" idx="3"/>
              <a:endCxn id="373" idx="1"/>
            </p:cNvCxnSpPr>
            <p:nvPr/>
          </p:nvCxnSpPr>
          <p:spPr>
            <a:xfrm>
              <a:off x="4400714" y="3942000"/>
              <a:ext cx="2067000" cy="493200"/>
            </a:xfrm>
            <a:prstGeom prst="straightConnector1">
              <a:avLst/>
            </a:prstGeom>
            <a:noFill/>
            <a:ln w="28575" cap="flat" cmpd="sng">
              <a:solidFill>
                <a:srgbClr val="F38573"/>
              </a:solidFill>
              <a:prstDash val="solid"/>
              <a:round/>
              <a:headEnd type="triangle" w="med" len="med"/>
              <a:tailEnd type="triangle" w="med" len="med"/>
            </a:ln>
          </p:spPr>
        </p:cxnSp>
        <p:cxnSp>
          <p:nvCxnSpPr>
            <p:cNvPr id="376" name="Google Shape;376;p10"/>
            <p:cNvCxnSpPr>
              <a:stCxn id="358" idx="3"/>
              <a:endCxn id="373" idx="1"/>
            </p:cNvCxnSpPr>
            <p:nvPr/>
          </p:nvCxnSpPr>
          <p:spPr>
            <a:xfrm rot="10800000" flipH="1">
              <a:off x="4262012" y="4435211"/>
              <a:ext cx="2205600" cy="1716900"/>
            </a:xfrm>
            <a:prstGeom prst="straightConnector1">
              <a:avLst/>
            </a:prstGeom>
            <a:noFill/>
            <a:ln w="28575" cap="flat" cmpd="sng">
              <a:solidFill>
                <a:srgbClr val="F38573"/>
              </a:solidFill>
              <a:prstDash val="solid"/>
              <a:round/>
              <a:headEnd type="triangle" w="med" len="med"/>
              <a:tailEnd type="triangle" w="med" len="med"/>
            </a:ln>
          </p:spPr>
        </p:cxnSp>
        <p:cxnSp>
          <p:nvCxnSpPr>
            <p:cNvPr id="377" name="Google Shape;377;p10"/>
            <p:cNvCxnSpPr>
              <a:stCxn id="361" idx="0"/>
              <a:endCxn id="373" idx="1"/>
            </p:cNvCxnSpPr>
            <p:nvPr/>
          </p:nvCxnSpPr>
          <p:spPr>
            <a:xfrm rot="10800000" flipH="1">
              <a:off x="5827516" y="4435131"/>
              <a:ext cx="640200" cy="1746600"/>
            </a:xfrm>
            <a:prstGeom prst="straightConnector1">
              <a:avLst/>
            </a:prstGeom>
            <a:noFill/>
            <a:ln w="28575" cap="flat" cmpd="sng">
              <a:solidFill>
                <a:srgbClr val="F38573"/>
              </a:solidFill>
              <a:prstDash val="solid"/>
              <a:round/>
              <a:headEnd type="triangle" w="med" len="med"/>
              <a:tailEnd type="triangle" w="med" len="med"/>
            </a:ln>
          </p:spPr>
        </p:cxnSp>
        <p:cxnSp>
          <p:nvCxnSpPr>
            <p:cNvPr id="378" name="Google Shape;378;p10"/>
            <p:cNvCxnSpPr>
              <a:stCxn id="364" idx="0"/>
              <a:endCxn id="373" idx="3"/>
            </p:cNvCxnSpPr>
            <p:nvPr/>
          </p:nvCxnSpPr>
          <p:spPr>
            <a:xfrm rot="10800000">
              <a:off x="8087500" y="4435131"/>
              <a:ext cx="175800" cy="1746600"/>
            </a:xfrm>
            <a:prstGeom prst="straightConnector1">
              <a:avLst/>
            </a:prstGeom>
            <a:noFill/>
            <a:ln w="28575" cap="flat" cmpd="sng">
              <a:solidFill>
                <a:srgbClr val="F38573"/>
              </a:solidFill>
              <a:prstDash val="solid"/>
              <a:round/>
              <a:headEnd type="triangle" w="med" len="med"/>
              <a:tailEnd type="triangle" w="med" len="med"/>
            </a:ln>
          </p:spPr>
        </p:cxnSp>
        <p:cxnSp>
          <p:nvCxnSpPr>
            <p:cNvPr id="379" name="Google Shape;379;p10"/>
            <p:cNvCxnSpPr>
              <a:stCxn id="367" idx="1"/>
              <a:endCxn id="373" idx="3"/>
            </p:cNvCxnSpPr>
            <p:nvPr/>
          </p:nvCxnSpPr>
          <p:spPr>
            <a:xfrm rot="10800000">
              <a:off x="8087451" y="4435211"/>
              <a:ext cx="1741800" cy="1716900"/>
            </a:xfrm>
            <a:prstGeom prst="straightConnector1">
              <a:avLst/>
            </a:prstGeom>
            <a:noFill/>
            <a:ln w="28575" cap="flat" cmpd="sng">
              <a:solidFill>
                <a:srgbClr val="F38573"/>
              </a:solidFill>
              <a:prstDash val="solid"/>
              <a:round/>
              <a:headEnd type="triangle" w="med" len="med"/>
              <a:tailEnd type="triangle" w="med" len="med"/>
            </a:ln>
          </p:spPr>
        </p:cxnSp>
        <p:cxnSp>
          <p:nvCxnSpPr>
            <p:cNvPr id="380" name="Google Shape;380;p10"/>
            <p:cNvCxnSpPr>
              <a:stCxn id="373" idx="3"/>
              <a:endCxn id="370" idx="1"/>
            </p:cNvCxnSpPr>
            <p:nvPr/>
          </p:nvCxnSpPr>
          <p:spPr>
            <a:xfrm rot="10800000" flipH="1">
              <a:off x="8087572" y="3941944"/>
              <a:ext cx="1741800" cy="493200"/>
            </a:xfrm>
            <a:prstGeom prst="straightConnector1">
              <a:avLst/>
            </a:prstGeom>
            <a:noFill/>
            <a:ln w="28575" cap="flat" cmpd="sng">
              <a:solidFill>
                <a:srgbClr val="F38573"/>
              </a:solidFill>
              <a:prstDash val="solid"/>
              <a:round/>
              <a:headEnd type="triangle" w="med" len="med"/>
              <a:tailEnd type="triangle" w="med" len="med"/>
            </a:ln>
          </p:spPr>
        </p:cxnSp>
      </p:grpSp>
      <p:sp>
        <p:nvSpPr>
          <p:cNvPr id="381" name="Google Shape;381;p10"/>
          <p:cNvSpPr/>
          <p:nvPr/>
        </p:nvSpPr>
        <p:spPr>
          <a:xfrm>
            <a:off x="3957139" y="7555116"/>
            <a:ext cx="8349907" cy="1111817"/>
          </a:xfrm>
          <a:prstGeom prst="roundRect">
            <a:avLst>
              <a:gd name="adj" fmla="val 16667"/>
            </a:avLst>
          </a:prstGeom>
          <a:solidFill>
            <a:schemeClr val="dk2"/>
          </a:solidFill>
          <a:ln w="25400" cap="flat" cmpd="sng">
            <a:solidFill>
              <a:srgbClr val="7F7F7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One or more </a:t>
            </a:r>
            <a:r>
              <a:rPr lang="en-IN" sz="2200" b="1" i="0" u="none" strike="noStrike" cap="none">
                <a:solidFill>
                  <a:schemeClr val="lt1"/>
                </a:solidFill>
                <a:latin typeface="Open Sans"/>
                <a:ea typeface="Open Sans"/>
                <a:cs typeface="Open Sans"/>
                <a:sym typeface="Open Sans"/>
              </a:rPr>
              <a:t>client</a:t>
            </a:r>
            <a:r>
              <a:rPr lang="en-IN" sz="2200" b="0" i="0" u="none" strike="noStrike" cap="none">
                <a:solidFill>
                  <a:schemeClr val="lt1"/>
                </a:solidFill>
                <a:latin typeface="Open Sans"/>
                <a:ea typeface="Open Sans"/>
                <a:cs typeface="Open Sans"/>
                <a:sym typeface="Open Sans"/>
              </a:rPr>
              <a:t> computers connected to a central </a:t>
            </a:r>
            <a:r>
              <a:rPr lang="en-IN" sz="2200" b="1" i="0" u="none" strike="noStrike" cap="none">
                <a:solidFill>
                  <a:schemeClr val="lt1"/>
                </a:solidFill>
                <a:latin typeface="Open Sans"/>
                <a:ea typeface="Open Sans"/>
                <a:cs typeface="Open Sans"/>
                <a:sym typeface="Open Sans"/>
              </a:rPr>
              <a:t>server</a:t>
            </a:r>
            <a:r>
              <a:rPr lang="en-IN" sz="2200" b="0" i="0" u="none" strike="noStrike" cap="none">
                <a:solidFill>
                  <a:schemeClr val="lt1"/>
                </a:solidFill>
                <a:latin typeface="Open Sans"/>
                <a:ea typeface="Open Sans"/>
                <a:cs typeface="Open Sans"/>
                <a:sym typeface="Open Sans"/>
              </a:rPr>
              <a:t> over a </a:t>
            </a:r>
            <a:r>
              <a:rPr lang="en-IN" sz="2200" b="1" i="0" u="none" strike="noStrike" cap="none">
                <a:solidFill>
                  <a:schemeClr val="lt1"/>
                </a:solidFill>
                <a:latin typeface="Open Sans"/>
                <a:ea typeface="Open Sans"/>
                <a:cs typeface="Open Sans"/>
                <a:sym typeface="Open Sans"/>
              </a:rPr>
              <a:t>network</a:t>
            </a:r>
            <a:endParaRPr sz="1400" b="0" i="0" u="none" strike="noStrike" cap="none">
              <a:solidFill>
                <a:srgbClr val="000000"/>
              </a:solidFill>
              <a:latin typeface="Arial"/>
              <a:ea typeface="Arial"/>
              <a:cs typeface="Arial"/>
              <a:sym typeface="Arial"/>
            </a:endParaRPr>
          </a:p>
        </p:txBody>
      </p:sp>
      <p:pic>
        <p:nvPicPr>
          <p:cNvPr id="382" name="Google Shape;382;p10"/>
          <p:cNvPicPr preferRelativeResize="0"/>
          <p:nvPr/>
        </p:nvPicPr>
        <p:blipFill rotWithShape="1">
          <a:blip r:embed="rId5">
            <a:alphaModFix/>
          </a:blip>
          <a:srcRect/>
          <a:stretch/>
        </p:blipFill>
        <p:spPr>
          <a:xfrm>
            <a:off x="4885018" y="603159"/>
            <a:ext cx="6569391" cy="36576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11"/>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Client-Server Architecture: Two-Tier</a:t>
            </a:r>
            <a:endParaRPr/>
          </a:p>
        </p:txBody>
      </p:sp>
      <p:sp>
        <p:nvSpPr>
          <p:cNvPr id="389" name="Google Shape;389;p11"/>
          <p:cNvSpPr/>
          <p:nvPr/>
        </p:nvSpPr>
        <p:spPr>
          <a:xfrm>
            <a:off x="2235833" y="1308094"/>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In a two-tier architecture, the presentation tier runs on the client, and data gets stored on the server.</a:t>
            </a:r>
            <a:endParaRPr sz="2200" b="0" i="0" u="none" strike="noStrike" cap="none">
              <a:solidFill>
                <a:srgbClr val="3F3F3F"/>
              </a:solidFill>
              <a:latin typeface="Open Sans"/>
              <a:ea typeface="Open Sans"/>
              <a:cs typeface="Open Sans"/>
              <a:sym typeface="Open Sans"/>
            </a:endParaRPr>
          </a:p>
        </p:txBody>
      </p:sp>
      <p:sp>
        <p:nvSpPr>
          <p:cNvPr id="390" name="Google Shape;390;p11"/>
          <p:cNvSpPr/>
          <p:nvPr/>
        </p:nvSpPr>
        <p:spPr>
          <a:xfrm>
            <a:off x="3076861" y="2655223"/>
            <a:ext cx="10943303" cy="5751358"/>
          </a:xfrm>
          <a:prstGeom prst="rect">
            <a:avLst/>
          </a:prstGeom>
          <a:solidFill>
            <a:srgbClr val="BBD6EE"/>
          </a:solidFill>
          <a:ln w="28575"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91" name="Google Shape;391;p11"/>
          <p:cNvPicPr preferRelativeResize="0"/>
          <p:nvPr/>
        </p:nvPicPr>
        <p:blipFill rotWithShape="1">
          <a:blip r:embed="rId3">
            <a:alphaModFix/>
          </a:blip>
          <a:srcRect/>
          <a:stretch/>
        </p:blipFill>
        <p:spPr>
          <a:xfrm>
            <a:off x="5136162" y="3728318"/>
            <a:ext cx="1260000" cy="1260000"/>
          </a:xfrm>
          <a:prstGeom prst="rect">
            <a:avLst/>
          </a:prstGeom>
          <a:noFill/>
          <a:ln>
            <a:noFill/>
          </a:ln>
        </p:spPr>
      </p:pic>
      <p:pic>
        <p:nvPicPr>
          <p:cNvPr id="392" name="Google Shape;392;p11"/>
          <p:cNvPicPr preferRelativeResize="0"/>
          <p:nvPr/>
        </p:nvPicPr>
        <p:blipFill rotWithShape="1">
          <a:blip r:embed="rId3">
            <a:alphaModFix/>
          </a:blip>
          <a:srcRect/>
          <a:stretch/>
        </p:blipFill>
        <p:spPr>
          <a:xfrm>
            <a:off x="5136162" y="5145340"/>
            <a:ext cx="1260000" cy="1260000"/>
          </a:xfrm>
          <a:prstGeom prst="rect">
            <a:avLst/>
          </a:prstGeom>
          <a:noFill/>
          <a:ln>
            <a:noFill/>
          </a:ln>
        </p:spPr>
      </p:pic>
      <p:pic>
        <p:nvPicPr>
          <p:cNvPr id="393" name="Google Shape;393;p11"/>
          <p:cNvPicPr preferRelativeResize="0"/>
          <p:nvPr/>
        </p:nvPicPr>
        <p:blipFill rotWithShape="1">
          <a:blip r:embed="rId3">
            <a:alphaModFix/>
          </a:blip>
          <a:srcRect/>
          <a:stretch/>
        </p:blipFill>
        <p:spPr>
          <a:xfrm>
            <a:off x="5136162" y="6518496"/>
            <a:ext cx="1260000" cy="1260000"/>
          </a:xfrm>
          <a:prstGeom prst="rect">
            <a:avLst/>
          </a:prstGeom>
          <a:noFill/>
          <a:ln>
            <a:noFill/>
          </a:ln>
        </p:spPr>
      </p:pic>
      <p:pic>
        <p:nvPicPr>
          <p:cNvPr id="394" name="Google Shape;394;p11"/>
          <p:cNvPicPr preferRelativeResize="0"/>
          <p:nvPr/>
        </p:nvPicPr>
        <p:blipFill rotWithShape="1">
          <a:blip r:embed="rId4">
            <a:alphaModFix/>
          </a:blip>
          <a:srcRect/>
          <a:stretch/>
        </p:blipFill>
        <p:spPr>
          <a:xfrm>
            <a:off x="10289749" y="4682450"/>
            <a:ext cx="1620000" cy="1620000"/>
          </a:xfrm>
          <a:prstGeom prst="rect">
            <a:avLst/>
          </a:prstGeom>
          <a:noFill/>
          <a:ln>
            <a:noFill/>
          </a:ln>
        </p:spPr>
      </p:pic>
      <p:sp>
        <p:nvSpPr>
          <p:cNvPr id="395" name="Google Shape;395;p11"/>
          <p:cNvSpPr txBox="1"/>
          <p:nvPr/>
        </p:nvSpPr>
        <p:spPr>
          <a:xfrm>
            <a:off x="4494262" y="3110026"/>
            <a:ext cx="2543799"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Client Tier</a:t>
            </a:r>
            <a:endParaRPr sz="1400" b="0" i="0" u="none" strike="noStrike" cap="none">
              <a:solidFill>
                <a:srgbClr val="000000"/>
              </a:solidFill>
              <a:latin typeface="Arial"/>
              <a:ea typeface="Arial"/>
              <a:cs typeface="Arial"/>
              <a:sym typeface="Arial"/>
            </a:endParaRPr>
          </a:p>
        </p:txBody>
      </p:sp>
      <p:sp>
        <p:nvSpPr>
          <p:cNvPr id="396" name="Google Shape;396;p11"/>
          <p:cNvSpPr/>
          <p:nvPr/>
        </p:nvSpPr>
        <p:spPr>
          <a:xfrm>
            <a:off x="4660018" y="3021470"/>
            <a:ext cx="2212288" cy="4978924"/>
          </a:xfrm>
          <a:prstGeom prst="rect">
            <a:avLst/>
          </a:prstGeom>
          <a:no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97" name="Google Shape;397;p11"/>
          <p:cNvSpPr txBox="1"/>
          <p:nvPr/>
        </p:nvSpPr>
        <p:spPr>
          <a:xfrm>
            <a:off x="9827850" y="3110026"/>
            <a:ext cx="2543799"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Data Tier</a:t>
            </a:r>
            <a:endParaRPr sz="1400" b="0" i="0" u="none" strike="noStrike" cap="none">
              <a:solidFill>
                <a:srgbClr val="000000"/>
              </a:solidFill>
              <a:latin typeface="Arial"/>
              <a:ea typeface="Arial"/>
              <a:cs typeface="Arial"/>
              <a:sym typeface="Arial"/>
            </a:endParaRPr>
          </a:p>
        </p:txBody>
      </p:sp>
      <p:sp>
        <p:nvSpPr>
          <p:cNvPr id="398" name="Google Shape;398;p11"/>
          <p:cNvSpPr/>
          <p:nvPr/>
        </p:nvSpPr>
        <p:spPr>
          <a:xfrm>
            <a:off x="9993606" y="3021470"/>
            <a:ext cx="2212288" cy="4978924"/>
          </a:xfrm>
          <a:prstGeom prst="rect">
            <a:avLst/>
          </a:prstGeom>
          <a:no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cxnSp>
        <p:nvCxnSpPr>
          <p:cNvPr id="399" name="Google Shape;399;p11"/>
          <p:cNvCxnSpPr/>
          <p:nvPr/>
        </p:nvCxnSpPr>
        <p:spPr>
          <a:xfrm rot="10800000">
            <a:off x="8474426" y="2903482"/>
            <a:ext cx="0" cy="5280617"/>
          </a:xfrm>
          <a:prstGeom prst="straightConnector1">
            <a:avLst/>
          </a:prstGeom>
          <a:noFill/>
          <a:ln w="57150" cap="flat" cmpd="sng">
            <a:solidFill>
              <a:srgbClr val="5597D3"/>
            </a:solidFill>
            <a:prstDash val="dash"/>
            <a:round/>
            <a:headEnd type="none" w="sm" len="sm"/>
            <a:tailEnd type="none" w="sm" len="sm"/>
          </a:ln>
        </p:spPr>
      </p:cxnSp>
      <p:sp>
        <p:nvSpPr>
          <p:cNvPr id="400" name="Google Shape;400;p11"/>
          <p:cNvSpPr/>
          <p:nvPr/>
        </p:nvSpPr>
        <p:spPr>
          <a:xfrm>
            <a:off x="7735463" y="5510932"/>
            <a:ext cx="1440000" cy="288000"/>
          </a:xfrm>
          <a:prstGeom prst="leftRightArrow">
            <a:avLst>
              <a:gd name="adj1" fmla="val 50000"/>
              <a:gd name="adj2" fmla="val 50000"/>
            </a:avLst>
          </a:prstGeom>
          <a:solidFill>
            <a:schemeClr val="accent1"/>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401" name="Google Shape;401;p11"/>
          <p:cNvPicPr preferRelativeResize="0"/>
          <p:nvPr/>
        </p:nvPicPr>
        <p:blipFill rotWithShape="1">
          <a:blip r:embed="rId5">
            <a:alphaModFix/>
          </a:blip>
          <a:srcRect/>
          <a:stretch/>
        </p:blipFill>
        <p:spPr>
          <a:xfrm>
            <a:off x="3360591" y="603159"/>
            <a:ext cx="9618245" cy="3657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12"/>
          <p:cNvSpPr/>
          <p:nvPr/>
        </p:nvSpPr>
        <p:spPr>
          <a:xfrm>
            <a:off x="2650864" y="2802707"/>
            <a:ext cx="10943303" cy="5751358"/>
          </a:xfrm>
          <a:prstGeom prst="rect">
            <a:avLst/>
          </a:prstGeom>
          <a:solidFill>
            <a:srgbClr val="BBD6EE"/>
          </a:solidFill>
          <a:ln w="28575"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08" name="Google Shape;408;p12"/>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Client-Server Architecture: Three-Tier</a:t>
            </a:r>
            <a:endParaRPr/>
          </a:p>
        </p:txBody>
      </p:sp>
      <p:sp>
        <p:nvSpPr>
          <p:cNvPr id="409" name="Google Shape;409;p12"/>
          <p:cNvSpPr/>
          <p:nvPr/>
        </p:nvSpPr>
        <p:spPr>
          <a:xfrm>
            <a:off x="1646616" y="1439335"/>
            <a:ext cx="12962764"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In a three-tier architecture, the business logic and the presentation tier are separated. The presentation tier, application tier, and database tier constitute a three-tier architecture.   </a:t>
            </a:r>
            <a:endParaRPr sz="2200" b="0" i="0" u="none" strike="noStrike" cap="none">
              <a:solidFill>
                <a:srgbClr val="3F3F3F"/>
              </a:solidFill>
              <a:latin typeface="Open Sans"/>
              <a:ea typeface="Open Sans"/>
              <a:cs typeface="Open Sans"/>
              <a:sym typeface="Open Sans"/>
            </a:endParaRPr>
          </a:p>
        </p:txBody>
      </p:sp>
      <p:pic>
        <p:nvPicPr>
          <p:cNvPr id="410" name="Google Shape;410;p12"/>
          <p:cNvPicPr preferRelativeResize="0"/>
          <p:nvPr/>
        </p:nvPicPr>
        <p:blipFill rotWithShape="1">
          <a:blip r:embed="rId3">
            <a:alphaModFix/>
          </a:blip>
          <a:srcRect/>
          <a:stretch/>
        </p:blipFill>
        <p:spPr>
          <a:xfrm>
            <a:off x="4083721" y="3737271"/>
            <a:ext cx="1260000" cy="1260000"/>
          </a:xfrm>
          <a:prstGeom prst="rect">
            <a:avLst/>
          </a:prstGeom>
          <a:noFill/>
          <a:ln>
            <a:noFill/>
          </a:ln>
        </p:spPr>
      </p:pic>
      <p:pic>
        <p:nvPicPr>
          <p:cNvPr id="411" name="Google Shape;411;p12"/>
          <p:cNvPicPr preferRelativeResize="0"/>
          <p:nvPr/>
        </p:nvPicPr>
        <p:blipFill rotWithShape="1">
          <a:blip r:embed="rId3">
            <a:alphaModFix/>
          </a:blip>
          <a:srcRect/>
          <a:stretch/>
        </p:blipFill>
        <p:spPr>
          <a:xfrm>
            <a:off x="4083721" y="5187059"/>
            <a:ext cx="1260000" cy="1260000"/>
          </a:xfrm>
          <a:prstGeom prst="rect">
            <a:avLst/>
          </a:prstGeom>
          <a:noFill/>
          <a:ln>
            <a:noFill/>
          </a:ln>
        </p:spPr>
      </p:pic>
      <p:pic>
        <p:nvPicPr>
          <p:cNvPr id="412" name="Google Shape;412;p12"/>
          <p:cNvPicPr preferRelativeResize="0"/>
          <p:nvPr/>
        </p:nvPicPr>
        <p:blipFill rotWithShape="1">
          <a:blip r:embed="rId3">
            <a:alphaModFix/>
          </a:blip>
          <a:srcRect/>
          <a:stretch/>
        </p:blipFill>
        <p:spPr>
          <a:xfrm>
            <a:off x="4083721" y="6636846"/>
            <a:ext cx="1260000" cy="1260000"/>
          </a:xfrm>
          <a:prstGeom prst="rect">
            <a:avLst/>
          </a:prstGeom>
          <a:noFill/>
          <a:ln>
            <a:noFill/>
          </a:ln>
        </p:spPr>
      </p:pic>
      <p:pic>
        <p:nvPicPr>
          <p:cNvPr id="413" name="Google Shape;413;p12"/>
          <p:cNvPicPr preferRelativeResize="0"/>
          <p:nvPr/>
        </p:nvPicPr>
        <p:blipFill rotWithShape="1">
          <a:blip r:embed="rId4">
            <a:alphaModFix/>
          </a:blip>
          <a:srcRect/>
          <a:stretch/>
        </p:blipFill>
        <p:spPr>
          <a:xfrm>
            <a:off x="10944812" y="4868385"/>
            <a:ext cx="1620000" cy="1620000"/>
          </a:xfrm>
          <a:prstGeom prst="rect">
            <a:avLst/>
          </a:prstGeom>
          <a:noFill/>
          <a:ln>
            <a:noFill/>
          </a:ln>
        </p:spPr>
      </p:pic>
      <p:sp>
        <p:nvSpPr>
          <p:cNvPr id="414" name="Google Shape;414;p12"/>
          <p:cNvSpPr txBox="1"/>
          <p:nvPr/>
        </p:nvSpPr>
        <p:spPr>
          <a:xfrm>
            <a:off x="3376504" y="3177973"/>
            <a:ext cx="2543799"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Client Tier</a:t>
            </a:r>
            <a:endParaRPr sz="1400" b="0" i="0" u="none" strike="noStrike" cap="none">
              <a:solidFill>
                <a:srgbClr val="000000"/>
              </a:solidFill>
              <a:latin typeface="Arial"/>
              <a:ea typeface="Arial"/>
              <a:cs typeface="Arial"/>
              <a:sym typeface="Arial"/>
            </a:endParaRPr>
          </a:p>
        </p:txBody>
      </p:sp>
      <p:cxnSp>
        <p:nvCxnSpPr>
          <p:cNvPr id="415" name="Google Shape;415;p12"/>
          <p:cNvCxnSpPr/>
          <p:nvPr/>
        </p:nvCxnSpPr>
        <p:spPr>
          <a:xfrm rot="10800000">
            <a:off x="6421190" y="3038077"/>
            <a:ext cx="0" cy="5280617"/>
          </a:xfrm>
          <a:prstGeom prst="straightConnector1">
            <a:avLst/>
          </a:prstGeom>
          <a:noFill/>
          <a:ln w="57150" cap="flat" cmpd="sng">
            <a:solidFill>
              <a:srgbClr val="5597D3"/>
            </a:solidFill>
            <a:prstDash val="dash"/>
            <a:round/>
            <a:headEnd type="none" w="sm" len="sm"/>
            <a:tailEnd type="none" w="sm" len="sm"/>
          </a:ln>
        </p:spPr>
      </p:cxnSp>
      <p:sp>
        <p:nvSpPr>
          <p:cNvPr id="416" name="Google Shape;416;p12"/>
          <p:cNvSpPr/>
          <p:nvPr/>
        </p:nvSpPr>
        <p:spPr>
          <a:xfrm>
            <a:off x="3542260" y="3089415"/>
            <a:ext cx="2342922" cy="5220000"/>
          </a:xfrm>
          <a:prstGeom prst="rect">
            <a:avLst/>
          </a:prstGeom>
          <a:no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7" name="Google Shape;417;p12"/>
          <p:cNvSpPr txBox="1"/>
          <p:nvPr/>
        </p:nvSpPr>
        <p:spPr>
          <a:xfrm>
            <a:off x="6916189" y="3177973"/>
            <a:ext cx="2543799" cy="83099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Business Logic Tier</a:t>
            </a:r>
            <a:endParaRPr sz="1400" b="0" i="0" u="none" strike="noStrike" cap="none">
              <a:solidFill>
                <a:srgbClr val="000000"/>
              </a:solidFill>
              <a:latin typeface="Arial"/>
              <a:ea typeface="Arial"/>
              <a:cs typeface="Arial"/>
              <a:sym typeface="Arial"/>
            </a:endParaRPr>
          </a:p>
        </p:txBody>
      </p:sp>
      <p:sp>
        <p:nvSpPr>
          <p:cNvPr id="418" name="Google Shape;418;p12"/>
          <p:cNvSpPr/>
          <p:nvPr/>
        </p:nvSpPr>
        <p:spPr>
          <a:xfrm>
            <a:off x="7016627" y="3089415"/>
            <a:ext cx="2342922" cy="5220000"/>
          </a:xfrm>
          <a:prstGeom prst="rect">
            <a:avLst/>
          </a:prstGeom>
          <a:no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19" name="Google Shape;419;p12"/>
          <p:cNvSpPr txBox="1"/>
          <p:nvPr/>
        </p:nvSpPr>
        <p:spPr>
          <a:xfrm>
            <a:off x="10370818" y="3177973"/>
            <a:ext cx="2543799"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Data Tier</a:t>
            </a:r>
            <a:endParaRPr sz="1400" b="0" i="0" u="none" strike="noStrike" cap="none">
              <a:solidFill>
                <a:srgbClr val="000000"/>
              </a:solidFill>
              <a:latin typeface="Arial"/>
              <a:ea typeface="Arial"/>
              <a:cs typeface="Arial"/>
              <a:sym typeface="Arial"/>
            </a:endParaRPr>
          </a:p>
        </p:txBody>
      </p:sp>
      <p:sp>
        <p:nvSpPr>
          <p:cNvPr id="420" name="Google Shape;420;p12"/>
          <p:cNvSpPr/>
          <p:nvPr/>
        </p:nvSpPr>
        <p:spPr>
          <a:xfrm>
            <a:off x="10583351" y="3089415"/>
            <a:ext cx="2342922" cy="5220000"/>
          </a:xfrm>
          <a:prstGeom prst="rect">
            <a:avLst/>
          </a:prstGeom>
          <a:no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cxnSp>
        <p:nvCxnSpPr>
          <p:cNvPr id="421" name="Google Shape;421;p12"/>
          <p:cNvCxnSpPr/>
          <p:nvPr/>
        </p:nvCxnSpPr>
        <p:spPr>
          <a:xfrm rot="10800000">
            <a:off x="9959827" y="3038077"/>
            <a:ext cx="0" cy="5280617"/>
          </a:xfrm>
          <a:prstGeom prst="straightConnector1">
            <a:avLst/>
          </a:prstGeom>
          <a:noFill/>
          <a:ln w="57150" cap="flat" cmpd="sng">
            <a:solidFill>
              <a:srgbClr val="5597D3"/>
            </a:solidFill>
            <a:prstDash val="dash"/>
            <a:round/>
            <a:headEnd type="none" w="sm" len="sm"/>
            <a:tailEnd type="none" w="sm" len="sm"/>
          </a:ln>
        </p:spPr>
      </p:cxnSp>
      <p:sp>
        <p:nvSpPr>
          <p:cNvPr id="422" name="Google Shape;422;p12"/>
          <p:cNvSpPr/>
          <p:nvPr/>
        </p:nvSpPr>
        <p:spPr>
          <a:xfrm>
            <a:off x="5920303" y="5498385"/>
            <a:ext cx="995884" cy="288000"/>
          </a:xfrm>
          <a:prstGeom prst="leftRightArrow">
            <a:avLst>
              <a:gd name="adj1" fmla="val 50000"/>
              <a:gd name="adj2" fmla="val 50000"/>
            </a:avLst>
          </a:prstGeom>
          <a:solidFill>
            <a:schemeClr val="accent1"/>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23" name="Google Shape;423;p12"/>
          <p:cNvSpPr/>
          <p:nvPr/>
        </p:nvSpPr>
        <p:spPr>
          <a:xfrm>
            <a:off x="9461885" y="5498385"/>
            <a:ext cx="995884" cy="288000"/>
          </a:xfrm>
          <a:prstGeom prst="leftRightArrow">
            <a:avLst>
              <a:gd name="adj1" fmla="val 50000"/>
              <a:gd name="adj2" fmla="val 50000"/>
            </a:avLst>
          </a:prstGeom>
          <a:solidFill>
            <a:schemeClr val="accent1"/>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424" name="Google Shape;424;p12"/>
          <p:cNvPicPr preferRelativeResize="0"/>
          <p:nvPr/>
        </p:nvPicPr>
        <p:blipFill rotWithShape="1">
          <a:blip r:embed="rId5">
            <a:alphaModFix/>
          </a:blip>
          <a:srcRect/>
          <a:stretch/>
        </p:blipFill>
        <p:spPr>
          <a:xfrm>
            <a:off x="7498397" y="5012275"/>
            <a:ext cx="1379383" cy="1379383"/>
          </a:xfrm>
          <a:prstGeom prst="rect">
            <a:avLst/>
          </a:prstGeom>
          <a:noFill/>
          <a:ln>
            <a:noFill/>
          </a:ln>
        </p:spPr>
      </p:pic>
      <p:sp>
        <p:nvSpPr>
          <p:cNvPr id="425" name="Google Shape;425;p12"/>
          <p:cNvSpPr/>
          <p:nvPr/>
        </p:nvSpPr>
        <p:spPr>
          <a:xfrm>
            <a:off x="801422" y="5262886"/>
            <a:ext cx="3025962" cy="830997"/>
          </a:xfrm>
          <a:prstGeom prst="roundRect">
            <a:avLst>
              <a:gd name="adj" fmla="val 16667"/>
            </a:avLst>
          </a:prstGeom>
          <a:solidFill>
            <a:schemeClr val="dk2"/>
          </a:solidFill>
          <a:ln w="25400" cap="flat" cmpd="sng">
            <a:solidFill>
              <a:srgbClr val="7F7F7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Presentation Tier</a:t>
            </a:r>
            <a:endParaRPr sz="1400" b="0" i="0" u="none" strike="noStrike" cap="none">
              <a:solidFill>
                <a:srgbClr val="000000"/>
              </a:solidFill>
              <a:latin typeface="Arial"/>
              <a:ea typeface="Arial"/>
              <a:cs typeface="Arial"/>
              <a:sym typeface="Arial"/>
            </a:endParaRPr>
          </a:p>
        </p:txBody>
      </p:sp>
      <p:sp>
        <p:nvSpPr>
          <p:cNvPr id="426" name="Google Shape;426;p12"/>
          <p:cNvSpPr/>
          <p:nvPr/>
        </p:nvSpPr>
        <p:spPr>
          <a:xfrm>
            <a:off x="6721698" y="7166411"/>
            <a:ext cx="3025962" cy="830997"/>
          </a:xfrm>
          <a:prstGeom prst="roundRect">
            <a:avLst>
              <a:gd name="adj" fmla="val 16667"/>
            </a:avLst>
          </a:prstGeom>
          <a:solidFill>
            <a:schemeClr val="dk2"/>
          </a:solidFill>
          <a:ln w="25400" cap="flat" cmpd="sng">
            <a:solidFill>
              <a:srgbClr val="7F7F7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Application Tier</a:t>
            </a:r>
            <a:endParaRPr sz="1400" b="0" i="0" u="none" strike="noStrike" cap="none">
              <a:solidFill>
                <a:srgbClr val="000000"/>
              </a:solidFill>
              <a:latin typeface="Arial"/>
              <a:ea typeface="Arial"/>
              <a:cs typeface="Arial"/>
              <a:sym typeface="Arial"/>
            </a:endParaRPr>
          </a:p>
        </p:txBody>
      </p:sp>
      <p:sp>
        <p:nvSpPr>
          <p:cNvPr id="427" name="Google Shape;427;p12"/>
          <p:cNvSpPr/>
          <p:nvPr/>
        </p:nvSpPr>
        <p:spPr>
          <a:xfrm>
            <a:off x="12718884" y="5283916"/>
            <a:ext cx="3025962" cy="830997"/>
          </a:xfrm>
          <a:prstGeom prst="roundRect">
            <a:avLst>
              <a:gd name="adj" fmla="val 16667"/>
            </a:avLst>
          </a:prstGeom>
          <a:solidFill>
            <a:schemeClr val="dk2"/>
          </a:solidFill>
          <a:ln w="25400" cap="flat" cmpd="sng">
            <a:solidFill>
              <a:srgbClr val="7F7F7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Database Tier</a:t>
            </a:r>
            <a:endParaRPr sz="1400" b="0" i="0" u="none" strike="noStrike" cap="none">
              <a:solidFill>
                <a:srgbClr val="000000"/>
              </a:solidFill>
              <a:latin typeface="Arial"/>
              <a:ea typeface="Arial"/>
              <a:cs typeface="Arial"/>
              <a:sym typeface="Arial"/>
            </a:endParaRPr>
          </a:p>
        </p:txBody>
      </p:sp>
      <p:pic>
        <p:nvPicPr>
          <p:cNvPr id="428" name="Google Shape;428;p12"/>
          <p:cNvPicPr preferRelativeResize="0"/>
          <p:nvPr/>
        </p:nvPicPr>
        <p:blipFill rotWithShape="1">
          <a:blip r:embed="rId6">
            <a:alphaModFix/>
          </a:blip>
          <a:srcRect/>
          <a:stretch/>
        </p:blipFill>
        <p:spPr>
          <a:xfrm>
            <a:off x="3360591" y="603159"/>
            <a:ext cx="9618245" cy="3657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13"/>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Server Types</a:t>
            </a:r>
            <a:endParaRPr/>
          </a:p>
        </p:txBody>
      </p:sp>
      <p:sp>
        <p:nvSpPr>
          <p:cNvPr id="435" name="Google Shape;435;p13"/>
          <p:cNvSpPr/>
          <p:nvPr/>
        </p:nvSpPr>
        <p:spPr>
          <a:xfrm>
            <a:off x="6474712" y="3394126"/>
            <a:ext cx="3420000" cy="3420000"/>
          </a:xfrm>
          <a:prstGeom prst="octagon">
            <a:avLst>
              <a:gd name="adj" fmla="val 29289"/>
            </a:avLst>
          </a:prstGeom>
          <a:solidFill>
            <a:srgbClr val="3F97C0"/>
          </a:solidFill>
          <a:ln w="12700" cap="flat" cmpd="sng">
            <a:solidFill>
              <a:srgbClr val="1D4659"/>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SERVERS</a:t>
            </a:r>
            <a:endParaRPr sz="2400" b="0" i="0" u="none" strike="noStrike" cap="none">
              <a:solidFill>
                <a:schemeClr val="dk1"/>
              </a:solidFill>
              <a:latin typeface="Open Sans"/>
              <a:ea typeface="Open Sans"/>
              <a:cs typeface="Open Sans"/>
              <a:sym typeface="Open Sans"/>
            </a:endParaRPr>
          </a:p>
        </p:txBody>
      </p:sp>
      <p:sp>
        <p:nvSpPr>
          <p:cNvPr id="436" name="Google Shape;436;p13"/>
          <p:cNvSpPr/>
          <p:nvPr/>
        </p:nvSpPr>
        <p:spPr>
          <a:xfrm>
            <a:off x="5226132" y="2094271"/>
            <a:ext cx="2088000" cy="2088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F6A294"/>
          </a:solidFill>
          <a:ln w="12700" cap="flat" cmpd="sng">
            <a:solidFill>
              <a:srgbClr val="3F97C0"/>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Web Server</a:t>
            </a:r>
            <a:endParaRPr sz="1400" b="0" i="0" u="none" strike="noStrike" cap="none">
              <a:solidFill>
                <a:srgbClr val="000000"/>
              </a:solidFill>
              <a:latin typeface="Arial"/>
              <a:ea typeface="Arial"/>
              <a:cs typeface="Arial"/>
              <a:sym typeface="Arial"/>
            </a:endParaRPr>
          </a:p>
        </p:txBody>
      </p:sp>
      <p:sp>
        <p:nvSpPr>
          <p:cNvPr id="437" name="Google Shape;437;p13"/>
          <p:cNvSpPr/>
          <p:nvPr/>
        </p:nvSpPr>
        <p:spPr>
          <a:xfrm>
            <a:off x="9093703" y="2146969"/>
            <a:ext cx="2088000" cy="2088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F6A294"/>
          </a:solidFill>
          <a:ln w="12700" cap="flat" cmpd="sng">
            <a:solidFill>
              <a:srgbClr val="3F97C0"/>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Application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Server</a:t>
            </a:r>
            <a:endParaRPr sz="1400" b="0" i="0" u="none" strike="noStrike" cap="none">
              <a:solidFill>
                <a:srgbClr val="000000"/>
              </a:solidFill>
              <a:latin typeface="Arial"/>
              <a:ea typeface="Arial"/>
              <a:cs typeface="Arial"/>
              <a:sym typeface="Arial"/>
            </a:endParaRPr>
          </a:p>
        </p:txBody>
      </p:sp>
      <p:sp>
        <p:nvSpPr>
          <p:cNvPr id="438" name="Google Shape;438;p13"/>
          <p:cNvSpPr/>
          <p:nvPr/>
        </p:nvSpPr>
        <p:spPr>
          <a:xfrm>
            <a:off x="5162825" y="6014729"/>
            <a:ext cx="2088000" cy="2088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F6A294"/>
          </a:solidFill>
          <a:ln w="12700" cap="flat" cmpd="sng">
            <a:solidFill>
              <a:srgbClr val="3F97C0"/>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Mail Server</a:t>
            </a:r>
            <a:endParaRPr sz="1400" b="0" i="0" u="none" strike="noStrike" cap="none">
              <a:solidFill>
                <a:srgbClr val="000000"/>
              </a:solidFill>
              <a:latin typeface="Arial"/>
              <a:ea typeface="Arial"/>
              <a:cs typeface="Arial"/>
              <a:sym typeface="Arial"/>
            </a:endParaRPr>
          </a:p>
        </p:txBody>
      </p:sp>
      <p:sp>
        <p:nvSpPr>
          <p:cNvPr id="439" name="Google Shape;439;p13"/>
          <p:cNvSpPr/>
          <p:nvPr/>
        </p:nvSpPr>
        <p:spPr>
          <a:xfrm>
            <a:off x="9070257" y="5995199"/>
            <a:ext cx="2088000" cy="2088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F6A294"/>
          </a:solidFill>
          <a:ln w="12700" cap="flat" cmpd="sng">
            <a:solidFill>
              <a:srgbClr val="3F97C0"/>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IRC Server</a:t>
            </a:r>
            <a:endParaRPr sz="1400" b="0" i="0" u="none" strike="noStrike" cap="none">
              <a:solidFill>
                <a:srgbClr val="000000"/>
              </a:solidFill>
              <a:latin typeface="Arial"/>
              <a:ea typeface="Arial"/>
              <a:cs typeface="Arial"/>
              <a:sym typeface="Arial"/>
            </a:endParaRPr>
          </a:p>
        </p:txBody>
      </p:sp>
      <p:sp>
        <p:nvSpPr>
          <p:cNvPr id="440" name="Google Shape;440;p13"/>
          <p:cNvSpPr/>
          <p:nvPr/>
        </p:nvSpPr>
        <p:spPr>
          <a:xfrm>
            <a:off x="7349920" y="1693671"/>
            <a:ext cx="1752330" cy="1440000"/>
          </a:xfrm>
          <a:prstGeom prst="flowChartProcess">
            <a:avLst/>
          </a:prstGeom>
          <a:solidFill>
            <a:srgbClr val="F69E66"/>
          </a:solidFill>
          <a:ln w="25400" cap="flat" cmpd="sng">
            <a:solidFill>
              <a:srgbClr val="3F97C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Proxy Server</a:t>
            </a:r>
            <a:endParaRPr sz="1400" b="0" i="0" u="none" strike="noStrike" cap="none">
              <a:solidFill>
                <a:srgbClr val="000000"/>
              </a:solidFill>
              <a:latin typeface="Arial"/>
              <a:ea typeface="Arial"/>
              <a:cs typeface="Arial"/>
              <a:sym typeface="Arial"/>
            </a:endParaRPr>
          </a:p>
        </p:txBody>
      </p:sp>
      <p:sp>
        <p:nvSpPr>
          <p:cNvPr id="441" name="Google Shape;441;p13"/>
          <p:cNvSpPr/>
          <p:nvPr/>
        </p:nvSpPr>
        <p:spPr>
          <a:xfrm>
            <a:off x="10105257" y="4244653"/>
            <a:ext cx="1440000" cy="1750546"/>
          </a:xfrm>
          <a:prstGeom prst="flowChartProcess">
            <a:avLst/>
          </a:prstGeom>
          <a:solidFill>
            <a:srgbClr val="C4E0B2"/>
          </a:solidFill>
          <a:ln w="25400" cap="flat" cmpd="sng">
            <a:solidFill>
              <a:srgbClr val="419BC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FTP  Server</a:t>
            </a:r>
            <a:endParaRPr sz="1400" b="0" i="0" u="none" strike="noStrike" cap="none">
              <a:solidFill>
                <a:srgbClr val="000000"/>
              </a:solidFill>
              <a:latin typeface="Arial"/>
              <a:ea typeface="Arial"/>
              <a:cs typeface="Arial"/>
              <a:sym typeface="Arial"/>
            </a:endParaRPr>
          </a:p>
        </p:txBody>
      </p:sp>
      <p:sp>
        <p:nvSpPr>
          <p:cNvPr id="442" name="Google Shape;442;p13"/>
          <p:cNvSpPr/>
          <p:nvPr/>
        </p:nvSpPr>
        <p:spPr>
          <a:xfrm>
            <a:off x="7286613" y="7074581"/>
            <a:ext cx="1815637" cy="1440000"/>
          </a:xfrm>
          <a:prstGeom prst="flowChartProcess">
            <a:avLst/>
          </a:prstGeom>
          <a:solidFill>
            <a:srgbClr val="F69E66"/>
          </a:solidFill>
          <a:ln w="25400" cap="flat" cmpd="sng">
            <a:solidFill>
              <a:srgbClr val="3F97C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Groupware Server</a:t>
            </a:r>
            <a:endParaRPr sz="1400" b="0" i="0" u="none" strike="noStrike" cap="none">
              <a:solidFill>
                <a:srgbClr val="000000"/>
              </a:solidFill>
              <a:latin typeface="Arial"/>
              <a:ea typeface="Arial"/>
              <a:cs typeface="Arial"/>
              <a:sym typeface="Arial"/>
            </a:endParaRPr>
          </a:p>
        </p:txBody>
      </p:sp>
      <p:sp>
        <p:nvSpPr>
          <p:cNvPr id="443" name="Google Shape;443;p13"/>
          <p:cNvSpPr/>
          <p:nvPr/>
        </p:nvSpPr>
        <p:spPr>
          <a:xfrm>
            <a:off x="4811613" y="4164271"/>
            <a:ext cx="1440000" cy="1830928"/>
          </a:xfrm>
          <a:prstGeom prst="flowChartProcess">
            <a:avLst/>
          </a:prstGeom>
          <a:solidFill>
            <a:srgbClr val="C4E0B2"/>
          </a:solidFill>
          <a:ln w="25400" cap="flat" cmpd="sng">
            <a:solidFill>
              <a:srgbClr val="419BC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IRC Server</a:t>
            </a:r>
            <a:endParaRPr sz="1400" b="0" i="0" u="none" strike="noStrike" cap="none">
              <a:solidFill>
                <a:srgbClr val="000000"/>
              </a:solidFill>
              <a:latin typeface="Arial"/>
              <a:ea typeface="Arial"/>
              <a:cs typeface="Arial"/>
              <a:sym typeface="Arial"/>
            </a:endParaRPr>
          </a:p>
        </p:txBody>
      </p:sp>
      <p:pic>
        <p:nvPicPr>
          <p:cNvPr id="444" name="Google Shape;444;p13"/>
          <p:cNvPicPr preferRelativeResize="0"/>
          <p:nvPr/>
        </p:nvPicPr>
        <p:blipFill rotWithShape="1">
          <a:blip r:embed="rId3">
            <a:alphaModFix/>
          </a:blip>
          <a:srcRect/>
          <a:stretch/>
        </p:blipFill>
        <p:spPr>
          <a:xfrm>
            <a:off x="6315588" y="603159"/>
            <a:ext cx="3708250" cy="36576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14"/>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Hypertext Transfer Protocol (HTTP)</a:t>
            </a:r>
            <a:endParaRPr/>
          </a:p>
        </p:txBody>
      </p:sp>
      <p:grpSp>
        <p:nvGrpSpPr>
          <p:cNvPr id="451" name="Google Shape;451;p14"/>
          <p:cNvGrpSpPr/>
          <p:nvPr/>
        </p:nvGrpSpPr>
        <p:grpSpPr>
          <a:xfrm>
            <a:off x="4881443" y="2361470"/>
            <a:ext cx="6493112" cy="5576350"/>
            <a:chOff x="0" y="0"/>
            <a:chExt cx="6976677" cy="6246708"/>
          </a:xfrm>
        </p:grpSpPr>
        <p:grpSp>
          <p:nvGrpSpPr>
            <p:cNvPr id="452" name="Google Shape;452;p14"/>
            <p:cNvGrpSpPr/>
            <p:nvPr/>
          </p:nvGrpSpPr>
          <p:grpSpPr>
            <a:xfrm>
              <a:off x="0" y="0"/>
              <a:ext cx="6976677" cy="6246708"/>
              <a:chOff x="0" y="0"/>
              <a:chExt cx="6976676" cy="6246707"/>
            </a:xfrm>
          </p:grpSpPr>
          <p:sp>
            <p:nvSpPr>
              <p:cNvPr id="453" name="Google Shape;453;p14"/>
              <p:cNvSpPr/>
              <p:nvPr/>
            </p:nvSpPr>
            <p:spPr>
              <a:xfrm>
                <a:off x="0" y="2992067"/>
                <a:ext cx="5424450" cy="3254640"/>
              </a:xfrm>
              <a:custGeom>
                <a:avLst/>
                <a:gdLst/>
                <a:ahLst/>
                <a:cxnLst/>
                <a:rect l="l" t="t" r="r" b="b"/>
                <a:pathLst>
                  <a:path w="21055" h="21600" extrusionOk="0">
                    <a:moveTo>
                      <a:pt x="20881" y="15987"/>
                    </a:moveTo>
                    <a:cubicBezTo>
                      <a:pt x="20550" y="14584"/>
                      <a:pt x="19024" y="9704"/>
                      <a:pt x="17444" y="4784"/>
                    </a:cubicBezTo>
                    <a:cubicBezTo>
                      <a:pt x="15937" y="4854"/>
                      <a:pt x="3992" y="4674"/>
                      <a:pt x="2147" y="4191"/>
                    </a:cubicBezTo>
                    <a:cubicBezTo>
                      <a:pt x="247" y="3693"/>
                      <a:pt x="36" y="20"/>
                      <a:pt x="29" y="0"/>
                    </a:cubicBezTo>
                    <a:cubicBezTo>
                      <a:pt x="22" y="99"/>
                      <a:pt x="18" y="184"/>
                      <a:pt x="13" y="284"/>
                    </a:cubicBezTo>
                    <a:cubicBezTo>
                      <a:pt x="-38" y="1340"/>
                      <a:pt x="59" y="2452"/>
                      <a:pt x="313" y="3281"/>
                    </a:cubicBezTo>
                    <a:lnTo>
                      <a:pt x="5631" y="19078"/>
                    </a:lnTo>
                    <a:cubicBezTo>
                      <a:pt x="5862" y="19764"/>
                      <a:pt x="6261" y="20388"/>
                      <a:pt x="6718" y="20840"/>
                    </a:cubicBezTo>
                    <a:cubicBezTo>
                      <a:pt x="7175" y="21293"/>
                      <a:pt x="7691" y="21575"/>
                      <a:pt x="8154" y="21576"/>
                    </a:cubicBezTo>
                    <a:lnTo>
                      <a:pt x="18826" y="21600"/>
                    </a:lnTo>
                    <a:cubicBezTo>
                      <a:pt x="18988" y="21600"/>
                      <a:pt x="19156" y="21566"/>
                      <a:pt x="19325" y="21502"/>
                    </a:cubicBezTo>
                    <a:cubicBezTo>
                      <a:pt x="19495" y="21438"/>
                      <a:pt x="19667" y="21344"/>
                      <a:pt x="19835" y="21226"/>
                    </a:cubicBezTo>
                    <a:cubicBezTo>
                      <a:pt x="20033" y="20971"/>
                      <a:pt x="21562" y="18874"/>
                      <a:pt x="20881" y="15987"/>
                    </a:cubicBezTo>
                    <a:close/>
                  </a:path>
                </a:pathLst>
              </a:custGeom>
              <a:solidFill>
                <a:srgbClr val="F69E66"/>
              </a:solidFill>
              <a:ln w="12700" cap="flat" cmpd="sng">
                <a:solidFill>
                  <a:srgbClr val="C55A11"/>
                </a:solidFill>
                <a:prstDash val="solid"/>
                <a:miter lim="400000"/>
                <a:headEnd type="none" w="sm" len="sm"/>
                <a:tailEnd type="none" w="sm" len="sm"/>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Arial"/>
                  <a:ea typeface="Arial"/>
                  <a:cs typeface="Arial"/>
                  <a:sym typeface="Arial"/>
                </a:endParaRPr>
              </a:p>
            </p:txBody>
          </p:sp>
          <p:sp>
            <p:nvSpPr>
              <p:cNvPr id="454" name="Google Shape;454;p14"/>
              <p:cNvSpPr/>
              <p:nvPr/>
            </p:nvSpPr>
            <p:spPr>
              <a:xfrm>
                <a:off x="3503655" y="84264"/>
                <a:ext cx="3473021" cy="6110366"/>
              </a:xfrm>
              <a:custGeom>
                <a:avLst/>
                <a:gdLst/>
                <a:ahLst/>
                <a:cxnLst/>
                <a:rect l="l" t="t" r="r" b="b"/>
                <a:pathLst>
                  <a:path w="21594" h="21438" extrusionOk="0">
                    <a:moveTo>
                      <a:pt x="21055" y="9390"/>
                    </a:moveTo>
                    <a:lnTo>
                      <a:pt x="12630" y="1009"/>
                    </a:lnTo>
                    <a:cubicBezTo>
                      <a:pt x="12379" y="778"/>
                      <a:pt x="12019" y="562"/>
                      <a:pt x="11605" y="368"/>
                    </a:cubicBezTo>
                    <a:cubicBezTo>
                      <a:pt x="11487" y="313"/>
                      <a:pt x="11397" y="277"/>
                      <a:pt x="11327" y="254"/>
                    </a:cubicBezTo>
                    <a:cubicBezTo>
                      <a:pt x="11329" y="255"/>
                      <a:pt x="11331" y="255"/>
                      <a:pt x="11333" y="256"/>
                    </a:cubicBezTo>
                    <a:cubicBezTo>
                      <a:pt x="11335" y="257"/>
                      <a:pt x="11337" y="258"/>
                      <a:pt x="11340" y="259"/>
                    </a:cubicBezTo>
                    <a:cubicBezTo>
                      <a:pt x="9857" y="-162"/>
                      <a:pt x="8077" y="-64"/>
                      <a:pt x="6766" y="512"/>
                    </a:cubicBezTo>
                    <a:cubicBezTo>
                      <a:pt x="5789" y="941"/>
                      <a:pt x="5219" y="1580"/>
                      <a:pt x="4614" y="2188"/>
                    </a:cubicBezTo>
                    <a:cubicBezTo>
                      <a:pt x="3923" y="2882"/>
                      <a:pt x="3158" y="3551"/>
                      <a:pt x="2409" y="4225"/>
                    </a:cubicBezTo>
                    <a:cubicBezTo>
                      <a:pt x="1588" y="4964"/>
                      <a:pt x="785" y="5709"/>
                      <a:pt x="0" y="6459"/>
                    </a:cubicBezTo>
                    <a:cubicBezTo>
                      <a:pt x="993" y="7462"/>
                      <a:pt x="10548" y="17110"/>
                      <a:pt x="11657" y="18654"/>
                    </a:cubicBezTo>
                    <a:cubicBezTo>
                      <a:pt x="12827" y="20283"/>
                      <a:pt x="9949" y="21438"/>
                      <a:pt x="9949" y="21438"/>
                    </a:cubicBezTo>
                    <a:cubicBezTo>
                      <a:pt x="10035" y="21418"/>
                      <a:pt x="10121" y="21397"/>
                      <a:pt x="10206" y="21375"/>
                    </a:cubicBezTo>
                    <a:cubicBezTo>
                      <a:pt x="11107" y="21138"/>
                      <a:pt x="11926" y="20759"/>
                      <a:pt x="12369" y="20334"/>
                    </a:cubicBezTo>
                    <a:lnTo>
                      <a:pt x="21020" y="12026"/>
                    </a:lnTo>
                    <a:cubicBezTo>
                      <a:pt x="21395" y="11665"/>
                      <a:pt x="21587" y="11188"/>
                      <a:pt x="21594" y="10710"/>
                    </a:cubicBezTo>
                    <a:cubicBezTo>
                      <a:pt x="21600" y="10233"/>
                      <a:pt x="21421" y="9754"/>
                      <a:pt x="21055" y="9390"/>
                    </a:cubicBezTo>
                    <a:close/>
                  </a:path>
                </a:pathLst>
              </a:custGeom>
              <a:solidFill>
                <a:srgbClr val="9CDAEB"/>
              </a:solidFill>
              <a:ln w="12700" cap="flat" cmpd="sng">
                <a:solidFill>
                  <a:srgbClr val="3F98C1"/>
                </a:solidFill>
                <a:prstDash val="solid"/>
                <a:miter lim="400000"/>
                <a:headEnd type="none" w="sm" len="sm"/>
                <a:tailEnd type="none" w="sm" len="sm"/>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5" name="Google Shape;455;p14"/>
              <p:cNvSpPr/>
              <p:nvPr/>
            </p:nvSpPr>
            <p:spPr>
              <a:xfrm>
                <a:off x="10159" y="0"/>
                <a:ext cx="5330030" cy="3701289"/>
              </a:xfrm>
              <a:custGeom>
                <a:avLst/>
                <a:gdLst/>
                <a:ahLst/>
                <a:cxnLst/>
                <a:rect l="l" t="t" r="r" b="b"/>
                <a:pathLst>
                  <a:path w="21598" h="21277" extrusionOk="0">
                    <a:moveTo>
                      <a:pt x="5" y="17334"/>
                    </a:moveTo>
                    <a:cubicBezTo>
                      <a:pt x="44" y="17739"/>
                      <a:pt x="381" y="20549"/>
                      <a:pt x="2247" y="20902"/>
                    </a:cubicBezTo>
                    <a:cubicBezTo>
                      <a:pt x="3157" y="21074"/>
                      <a:pt x="6537" y="21195"/>
                      <a:pt x="9967" y="21277"/>
                    </a:cubicBezTo>
                    <a:cubicBezTo>
                      <a:pt x="10823" y="19204"/>
                      <a:pt x="17071" y="4089"/>
                      <a:pt x="18221" y="1962"/>
                    </a:cubicBezTo>
                    <a:cubicBezTo>
                      <a:pt x="19457" y="-323"/>
                      <a:pt x="21598" y="961"/>
                      <a:pt x="21598" y="961"/>
                    </a:cubicBezTo>
                    <a:cubicBezTo>
                      <a:pt x="21550" y="909"/>
                      <a:pt x="21501" y="857"/>
                      <a:pt x="21450" y="808"/>
                    </a:cubicBezTo>
                    <a:cubicBezTo>
                      <a:pt x="20916" y="287"/>
                      <a:pt x="20229" y="0"/>
                      <a:pt x="19658" y="0"/>
                    </a:cubicBezTo>
                    <a:lnTo>
                      <a:pt x="8530" y="0"/>
                    </a:lnTo>
                    <a:cubicBezTo>
                      <a:pt x="8046" y="0"/>
                      <a:pt x="7508" y="243"/>
                      <a:pt x="7030" y="634"/>
                    </a:cubicBezTo>
                    <a:cubicBezTo>
                      <a:pt x="6553" y="1025"/>
                      <a:pt x="6135" y="1565"/>
                      <a:pt x="5894" y="2159"/>
                    </a:cubicBezTo>
                    <a:lnTo>
                      <a:pt x="329" y="15832"/>
                    </a:lnTo>
                    <a:cubicBezTo>
                      <a:pt x="135" y="16308"/>
                      <a:pt x="46" y="16832"/>
                      <a:pt x="7" y="17177"/>
                    </a:cubicBezTo>
                    <a:cubicBezTo>
                      <a:pt x="6" y="17184"/>
                      <a:pt x="3" y="17225"/>
                      <a:pt x="1" y="17259"/>
                    </a:cubicBezTo>
                    <a:cubicBezTo>
                      <a:pt x="-2" y="17300"/>
                      <a:pt x="2" y="17302"/>
                      <a:pt x="5" y="17334"/>
                    </a:cubicBezTo>
                    <a:close/>
                  </a:path>
                </a:pathLst>
              </a:custGeom>
              <a:solidFill>
                <a:srgbClr val="3F97C0"/>
              </a:solidFill>
              <a:ln w="12700" cap="flat" cmpd="sng">
                <a:solidFill>
                  <a:srgbClr val="1F3864"/>
                </a:solidFill>
                <a:prstDash val="solid"/>
                <a:miter lim="400000"/>
                <a:headEnd type="none" w="sm" len="sm"/>
                <a:tailEnd type="none" w="sm" len="sm"/>
              </a:ln>
            </p:spPr>
            <p:txBody>
              <a:bodyPr spcFirstLastPara="1" wrap="square" lIns="38100" tIns="38100" rIns="38100" bIns="381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Arial"/>
                  <a:ea typeface="Arial"/>
                  <a:cs typeface="Arial"/>
                  <a:sym typeface="Arial"/>
                </a:endParaRPr>
              </a:p>
            </p:txBody>
          </p:sp>
        </p:grpSp>
        <p:grpSp>
          <p:nvGrpSpPr>
            <p:cNvPr id="456" name="Google Shape;456;p14"/>
            <p:cNvGrpSpPr/>
            <p:nvPr/>
          </p:nvGrpSpPr>
          <p:grpSpPr>
            <a:xfrm>
              <a:off x="1073606" y="1622987"/>
              <a:ext cx="5510011" cy="4089475"/>
              <a:chOff x="369600" y="406145"/>
              <a:chExt cx="5510009" cy="4089473"/>
            </a:xfrm>
          </p:grpSpPr>
          <p:sp>
            <p:nvSpPr>
              <p:cNvPr id="457" name="Google Shape;457;p14"/>
              <p:cNvSpPr/>
              <p:nvPr/>
            </p:nvSpPr>
            <p:spPr>
              <a:xfrm>
                <a:off x="369600" y="406145"/>
                <a:ext cx="2031555" cy="1016415"/>
              </a:xfrm>
              <a:prstGeom prst="rect">
                <a:avLst/>
              </a:prstGeom>
              <a:noFill/>
              <a:ln>
                <a:noFill/>
              </a:ln>
            </p:spPr>
            <p:txBody>
              <a:bodyPr spcFirstLastPara="1" wrap="square" lIns="0" tIns="0" rIns="0" bIns="0" anchor="t" anchorCtr="0">
                <a:noAutofit/>
              </a:bodyPr>
              <a:lstStyle/>
              <a:p>
                <a:pPr marL="0" marR="0" lvl="0" indent="0" algn="ctr" rtl="0">
                  <a:lnSpc>
                    <a:spcPct val="110000"/>
                  </a:lnSpc>
                  <a:spcBef>
                    <a:spcPts val="0"/>
                  </a:spcBef>
                  <a:spcAft>
                    <a:spcPts val="0"/>
                  </a:spcAft>
                  <a:buClr>
                    <a:srgbClr val="000000"/>
                  </a:buClr>
                  <a:buSzPts val="2400"/>
                  <a:buFont typeface="Arial"/>
                  <a:buNone/>
                </a:pPr>
                <a:r>
                  <a:rPr lang="en-IN" sz="2400" b="0" i="0" u="none" strike="noStrike" cap="none">
                    <a:solidFill>
                      <a:srgbClr val="FFFFFF"/>
                    </a:solidFill>
                    <a:latin typeface="Open Sans"/>
                    <a:ea typeface="Open Sans"/>
                    <a:cs typeface="Open Sans"/>
                    <a:sym typeface="Open Sans"/>
                  </a:rPr>
                  <a:t>Stateless</a:t>
                </a:r>
                <a:endParaRPr sz="2400" b="0" i="0" u="none" strike="noStrike" cap="none">
                  <a:solidFill>
                    <a:srgbClr val="FFFFFF"/>
                  </a:solidFill>
                  <a:latin typeface="Open Sans"/>
                  <a:ea typeface="Open Sans"/>
                  <a:cs typeface="Open Sans"/>
                  <a:sym typeface="Open Sans"/>
                </a:endParaRPr>
              </a:p>
            </p:txBody>
          </p:sp>
          <p:sp>
            <p:nvSpPr>
              <p:cNvPr id="458" name="Google Shape;458;p14"/>
              <p:cNvSpPr/>
              <p:nvPr/>
            </p:nvSpPr>
            <p:spPr>
              <a:xfrm>
                <a:off x="3848053" y="936368"/>
                <a:ext cx="2031556" cy="1016415"/>
              </a:xfrm>
              <a:prstGeom prst="rect">
                <a:avLst/>
              </a:prstGeom>
              <a:noFill/>
              <a:ln>
                <a:noFill/>
              </a:ln>
            </p:spPr>
            <p:txBody>
              <a:bodyPr spcFirstLastPara="1" wrap="square" lIns="0" tIns="0" rIns="0" bIns="0" anchor="t" anchorCtr="0">
                <a:noAutofit/>
              </a:bodyPr>
              <a:lstStyle/>
              <a:p>
                <a:pPr marL="0" marR="0" lvl="0" indent="0" algn="ctr" rtl="0">
                  <a:lnSpc>
                    <a:spcPct val="110000"/>
                  </a:lnSpc>
                  <a:spcBef>
                    <a:spcPts val="0"/>
                  </a:spcBef>
                  <a:spcAft>
                    <a:spcPts val="0"/>
                  </a:spcAft>
                  <a:buClr>
                    <a:srgbClr val="000000"/>
                  </a:buClr>
                  <a:buSzPts val="2400"/>
                  <a:buFont typeface="Arial"/>
                  <a:buNone/>
                </a:pPr>
                <a:r>
                  <a:rPr lang="en-IN" sz="2400" b="0" i="0" u="none" strike="noStrike" cap="none">
                    <a:solidFill>
                      <a:srgbClr val="FFFFFF"/>
                    </a:solidFill>
                    <a:latin typeface="Open Sans"/>
                    <a:ea typeface="Open Sans"/>
                    <a:cs typeface="Open Sans"/>
                    <a:sym typeface="Open Sans"/>
                  </a:rPr>
                  <a:t>Media Independent</a:t>
                </a:r>
                <a:endParaRPr sz="2400" b="0" i="0" u="none" strike="noStrike" cap="none">
                  <a:solidFill>
                    <a:srgbClr val="FFFFFF"/>
                  </a:solidFill>
                  <a:latin typeface="Open Sans"/>
                  <a:ea typeface="Open Sans"/>
                  <a:cs typeface="Open Sans"/>
                  <a:sym typeface="Open Sans"/>
                </a:endParaRPr>
              </a:p>
            </p:txBody>
          </p:sp>
          <p:sp>
            <p:nvSpPr>
              <p:cNvPr id="459" name="Google Shape;459;p14"/>
              <p:cNvSpPr/>
              <p:nvPr/>
            </p:nvSpPr>
            <p:spPr>
              <a:xfrm>
                <a:off x="1460734" y="3479203"/>
                <a:ext cx="2507662" cy="1016415"/>
              </a:xfrm>
              <a:prstGeom prst="rect">
                <a:avLst/>
              </a:prstGeom>
              <a:noFill/>
              <a:ln>
                <a:noFill/>
              </a:ln>
            </p:spPr>
            <p:txBody>
              <a:bodyPr spcFirstLastPara="1" wrap="square" lIns="0" tIns="0" rIns="0" bIns="0" anchor="t" anchorCtr="0">
                <a:noAutofit/>
              </a:bodyPr>
              <a:lstStyle/>
              <a:p>
                <a:pPr marL="0" marR="0" lvl="0" indent="0" algn="ctr" rtl="0">
                  <a:lnSpc>
                    <a:spcPct val="110000"/>
                  </a:lnSpc>
                  <a:spcBef>
                    <a:spcPts val="0"/>
                  </a:spcBef>
                  <a:spcAft>
                    <a:spcPts val="0"/>
                  </a:spcAft>
                  <a:buClr>
                    <a:srgbClr val="000000"/>
                  </a:buClr>
                  <a:buSzPts val="2400"/>
                  <a:buFont typeface="Arial"/>
                  <a:buNone/>
                </a:pPr>
                <a:r>
                  <a:rPr lang="en-IN" sz="2400" b="0" i="0" u="none" strike="noStrike" cap="none">
                    <a:solidFill>
                      <a:srgbClr val="FFFFFF"/>
                    </a:solidFill>
                    <a:latin typeface="Open Sans"/>
                    <a:ea typeface="Open Sans"/>
                    <a:cs typeface="Open Sans"/>
                    <a:sym typeface="Open Sans"/>
                  </a:rPr>
                  <a:t>Connectionless</a:t>
                </a:r>
                <a:endParaRPr sz="2400" b="0" i="0" u="none" strike="noStrike" cap="none">
                  <a:solidFill>
                    <a:srgbClr val="FFFFFF"/>
                  </a:solidFill>
                  <a:latin typeface="Open Sans"/>
                  <a:ea typeface="Open Sans"/>
                  <a:cs typeface="Open Sans"/>
                  <a:sym typeface="Open Sans"/>
                </a:endParaRPr>
              </a:p>
            </p:txBody>
          </p:sp>
        </p:grpSp>
      </p:grpSp>
      <p:sp>
        <p:nvSpPr>
          <p:cNvPr id="460" name="Google Shape;460;p14"/>
          <p:cNvSpPr/>
          <p:nvPr/>
        </p:nvSpPr>
        <p:spPr>
          <a:xfrm>
            <a:off x="2235834" y="1176410"/>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Hypertext Transfer Protocol (HTTP) is an application-level protocol for collaborative and distributed systems.</a:t>
            </a:r>
            <a:endParaRPr sz="2200" b="0" i="0" u="none" strike="noStrike" cap="none">
              <a:solidFill>
                <a:srgbClr val="3F3F3F"/>
              </a:solidFill>
              <a:latin typeface="Open Sans"/>
              <a:ea typeface="Open Sans"/>
              <a:cs typeface="Open Sans"/>
              <a:sym typeface="Open Sans"/>
            </a:endParaRPr>
          </a:p>
        </p:txBody>
      </p:sp>
      <p:sp>
        <p:nvSpPr>
          <p:cNvPr id="461" name="Google Shape;461;p14"/>
          <p:cNvSpPr/>
          <p:nvPr/>
        </p:nvSpPr>
        <p:spPr>
          <a:xfrm>
            <a:off x="7380850" y="4625605"/>
            <a:ext cx="1658723"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rgbClr val="3F3F3F"/>
                </a:solidFill>
                <a:latin typeface="Open Sans"/>
                <a:ea typeface="Open Sans"/>
                <a:cs typeface="Open Sans"/>
                <a:sym typeface="Open Sans"/>
              </a:rPr>
              <a:t>HTTP</a:t>
            </a:r>
            <a:endParaRPr sz="2400" b="0" i="0" u="none" strike="noStrike" cap="none">
              <a:solidFill>
                <a:srgbClr val="3F3F3F"/>
              </a:solidFill>
              <a:latin typeface="Open Sans"/>
              <a:ea typeface="Open Sans"/>
              <a:cs typeface="Open Sans"/>
              <a:sym typeface="Open Sans"/>
            </a:endParaRPr>
          </a:p>
        </p:txBody>
      </p:sp>
      <p:pic>
        <p:nvPicPr>
          <p:cNvPr id="462" name="Google Shape;462;p14"/>
          <p:cNvPicPr preferRelativeResize="0"/>
          <p:nvPr/>
        </p:nvPicPr>
        <p:blipFill rotWithShape="1">
          <a:blip r:embed="rId3">
            <a:alphaModFix/>
          </a:blip>
          <a:srcRect/>
          <a:stretch/>
        </p:blipFill>
        <p:spPr>
          <a:xfrm>
            <a:off x="3360591" y="603159"/>
            <a:ext cx="9618245" cy="36576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15"/>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latin typeface="Open Sans"/>
                <a:ea typeface="Open Sans"/>
                <a:cs typeface="Open Sans"/>
                <a:sym typeface="Open Sans"/>
              </a:rPr>
              <a:t>Hypertext Transfer Protocol (HTTP)</a:t>
            </a:r>
            <a:endParaRPr>
              <a:latin typeface="Open Sans"/>
              <a:ea typeface="Open Sans"/>
              <a:cs typeface="Open Sans"/>
              <a:sym typeface="Open Sans"/>
            </a:endParaRPr>
          </a:p>
        </p:txBody>
      </p:sp>
      <p:sp>
        <p:nvSpPr>
          <p:cNvPr id="469" name="Google Shape;469;p15"/>
          <p:cNvSpPr/>
          <p:nvPr/>
        </p:nvSpPr>
        <p:spPr>
          <a:xfrm>
            <a:off x="2235833" y="1086294"/>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The client and server use ASCII messages to communicate. The client sends a </a:t>
            </a:r>
            <a:r>
              <a:rPr lang="en-IN" sz="2200" b="1" i="0" u="none" strike="noStrike" cap="none">
                <a:solidFill>
                  <a:srgbClr val="3F3F3F"/>
                </a:solidFill>
                <a:latin typeface="Open Sans"/>
                <a:ea typeface="Open Sans"/>
                <a:cs typeface="Open Sans"/>
                <a:sym typeface="Open Sans"/>
              </a:rPr>
              <a:t>request</a:t>
            </a:r>
            <a:r>
              <a:rPr lang="en-IN" sz="2200" b="0" i="0" u="none" strike="noStrike" cap="none">
                <a:solidFill>
                  <a:srgbClr val="3F3F3F"/>
                </a:solidFill>
                <a:latin typeface="Open Sans"/>
                <a:ea typeface="Open Sans"/>
                <a:cs typeface="Open Sans"/>
                <a:sym typeface="Open Sans"/>
              </a:rPr>
              <a:t> to the server, and the server sends back </a:t>
            </a:r>
            <a:r>
              <a:rPr lang="en-IN" sz="2200">
                <a:solidFill>
                  <a:srgbClr val="3F3F3F"/>
                </a:solidFill>
                <a:latin typeface="Open Sans"/>
                <a:ea typeface="Open Sans"/>
                <a:cs typeface="Open Sans"/>
                <a:sym typeface="Open Sans"/>
              </a:rPr>
              <a:t>a </a:t>
            </a:r>
            <a:r>
              <a:rPr lang="en-IN" sz="2200" b="1" i="0" u="none" strike="noStrike" cap="none">
                <a:solidFill>
                  <a:srgbClr val="3F3F3F"/>
                </a:solidFill>
                <a:latin typeface="Open Sans"/>
                <a:ea typeface="Open Sans"/>
                <a:cs typeface="Open Sans"/>
                <a:sym typeface="Open Sans"/>
              </a:rPr>
              <a:t>response</a:t>
            </a:r>
            <a:r>
              <a:rPr lang="en-IN" sz="2200" b="0" i="0" u="none" strike="noStrike" cap="none">
                <a:solidFill>
                  <a:srgbClr val="3F3F3F"/>
                </a:solidFill>
                <a:latin typeface="Open Sans"/>
                <a:ea typeface="Open Sans"/>
                <a:cs typeface="Open Sans"/>
                <a:sym typeface="Open Sans"/>
              </a:rPr>
              <a:t>. </a:t>
            </a:r>
            <a:endParaRPr sz="2200" b="0" i="0" u="none" strike="noStrike" cap="none">
              <a:solidFill>
                <a:srgbClr val="3F3F3F"/>
              </a:solidFill>
              <a:latin typeface="Open Sans"/>
              <a:ea typeface="Open Sans"/>
              <a:cs typeface="Open Sans"/>
              <a:sym typeface="Open Sans"/>
            </a:endParaRPr>
          </a:p>
        </p:txBody>
      </p:sp>
      <p:sp>
        <p:nvSpPr>
          <p:cNvPr id="470" name="Google Shape;470;p15"/>
          <p:cNvSpPr/>
          <p:nvPr/>
        </p:nvSpPr>
        <p:spPr>
          <a:xfrm>
            <a:off x="5343743" y="2498256"/>
            <a:ext cx="9605455" cy="113069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HTTP-message = &lt;Request&gt; | &lt;Response&gt; ; HTTP/1.1 messages</a:t>
            </a:r>
            <a:endParaRPr sz="2200" b="0" i="0" u="none" strike="noStrike" cap="none">
              <a:solidFill>
                <a:schemeClr val="dk1"/>
              </a:solidFill>
              <a:latin typeface="Open Sans"/>
              <a:ea typeface="Open Sans"/>
              <a:cs typeface="Open Sans"/>
              <a:sym typeface="Open Sans"/>
            </a:endParaRPr>
          </a:p>
        </p:txBody>
      </p:sp>
      <p:sp>
        <p:nvSpPr>
          <p:cNvPr id="471" name="Google Shape;471;p15"/>
          <p:cNvSpPr/>
          <p:nvPr/>
        </p:nvSpPr>
        <p:spPr>
          <a:xfrm>
            <a:off x="1115270" y="2717908"/>
            <a:ext cx="4228473" cy="76096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HTTP Message</a:t>
            </a:r>
            <a:endParaRPr sz="2200" b="0" i="0" u="none" strike="noStrike" cap="none">
              <a:solidFill>
                <a:schemeClr val="lt1"/>
              </a:solidFill>
              <a:latin typeface="Open Sans"/>
              <a:ea typeface="Open Sans"/>
              <a:cs typeface="Open Sans"/>
              <a:sym typeface="Open Sans"/>
            </a:endParaRPr>
          </a:p>
        </p:txBody>
      </p:sp>
      <p:sp>
        <p:nvSpPr>
          <p:cNvPr id="472" name="Google Shape;472;p15"/>
          <p:cNvSpPr/>
          <p:nvPr/>
        </p:nvSpPr>
        <p:spPr>
          <a:xfrm>
            <a:off x="1115270" y="5761231"/>
            <a:ext cx="4228473" cy="76096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HTTP Message Format</a:t>
            </a:r>
            <a:endParaRPr sz="2200" b="0" i="0" u="none" strike="noStrike" cap="none">
              <a:solidFill>
                <a:schemeClr val="lt1"/>
              </a:solidFill>
              <a:latin typeface="Open Sans"/>
              <a:ea typeface="Open Sans"/>
              <a:cs typeface="Open Sans"/>
              <a:sym typeface="Open Sans"/>
            </a:endParaRPr>
          </a:p>
        </p:txBody>
      </p:sp>
      <p:sp>
        <p:nvSpPr>
          <p:cNvPr id="473" name="Google Shape;473;p15"/>
          <p:cNvSpPr/>
          <p:nvPr/>
        </p:nvSpPr>
        <p:spPr>
          <a:xfrm>
            <a:off x="11688777" y="4501187"/>
            <a:ext cx="1101870" cy="782912"/>
          </a:xfrm>
          <a:prstGeom prst="roundRect">
            <a:avLst>
              <a:gd name="adj" fmla="val 0"/>
            </a:avLst>
          </a:prstGeom>
          <a:solidFill>
            <a:srgbClr val="72B1D7"/>
          </a:solid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01</a:t>
            </a:r>
            <a:endParaRPr sz="1400" b="0" i="0" u="none" strike="noStrike" cap="none">
              <a:solidFill>
                <a:srgbClr val="000000"/>
              </a:solidFill>
              <a:latin typeface="Arial"/>
              <a:ea typeface="Arial"/>
              <a:cs typeface="Arial"/>
              <a:sym typeface="Arial"/>
            </a:endParaRPr>
          </a:p>
        </p:txBody>
      </p:sp>
      <p:sp>
        <p:nvSpPr>
          <p:cNvPr id="474" name="Google Shape;474;p15"/>
          <p:cNvSpPr/>
          <p:nvPr/>
        </p:nvSpPr>
        <p:spPr>
          <a:xfrm rot="5400000">
            <a:off x="8679006" y="2435537"/>
            <a:ext cx="807844" cy="4893542"/>
          </a:xfrm>
          <a:prstGeom prst="rect">
            <a:avLst/>
          </a:prstGeom>
          <a:solidFill>
            <a:srgbClr val="72B1D7"/>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Open Sans"/>
              <a:ea typeface="Open Sans"/>
              <a:cs typeface="Open Sans"/>
              <a:sym typeface="Open Sans"/>
            </a:endParaRPr>
          </a:p>
        </p:txBody>
      </p:sp>
      <p:sp>
        <p:nvSpPr>
          <p:cNvPr id="475" name="Google Shape;475;p15"/>
          <p:cNvSpPr/>
          <p:nvPr/>
        </p:nvSpPr>
        <p:spPr>
          <a:xfrm>
            <a:off x="6816303" y="4388059"/>
            <a:ext cx="4347253" cy="889002"/>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Start line	</a:t>
            </a:r>
            <a:endParaRPr sz="1400" b="0" i="0" u="none" strike="noStrike" cap="none">
              <a:solidFill>
                <a:srgbClr val="000000"/>
              </a:solidFill>
              <a:latin typeface="Arial"/>
              <a:ea typeface="Arial"/>
              <a:cs typeface="Arial"/>
              <a:sym typeface="Arial"/>
            </a:endParaRPr>
          </a:p>
        </p:txBody>
      </p:sp>
      <p:sp>
        <p:nvSpPr>
          <p:cNvPr id="476" name="Google Shape;476;p15"/>
          <p:cNvSpPr/>
          <p:nvPr/>
        </p:nvSpPr>
        <p:spPr>
          <a:xfrm>
            <a:off x="11677391" y="5271374"/>
            <a:ext cx="1113256" cy="751591"/>
          </a:xfrm>
          <a:prstGeom prst="roundRect">
            <a:avLst>
              <a:gd name="adj" fmla="val 0"/>
            </a:avLst>
          </a:prstGeom>
          <a:solidFill>
            <a:srgbClr val="4999CB"/>
          </a:solid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02</a:t>
            </a:r>
            <a:endParaRPr sz="1400" b="0" i="0" u="none" strike="noStrike" cap="none">
              <a:solidFill>
                <a:srgbClr val="000000"/>
              </a:solidFill>
              <a:latin typeface="Arial"/>
              <a:ea typeface="Arial"/>
              <a:cs typeface="Arial"/>
              <a:sym typeface="Arial"/>
            </a:endParaRPr>
          </a:p>
        </p:txBody>
      </p:sp>
      <p:sp>
        <p:nvSpPr>
          <p:cNvPr id="477" name="Google Shape;477;p15"/>
          <p:cNvSpPr/>
          <p:nvPr/>
        </p:nvSpPr>
        <p:spPr>
          <a:xfrm rot="5400000">
            <a:off x="8689541" y="3251784"/>
            <a:ext cx="807845" cy="4872473"/>
          </a:xfrm>
          <a:prstGeom prst="rect">
            <a:avLst/>
          </a:prstGeom>
          <a:solidFill>
            <a:srgbClr val="4999CB"/>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Open Sans"/>
              <a:ea typeface="Open Sans"/>
              <a:cs typeface="Open Sans"/>
              <a:sym typeface="Open Sans"/>
            </a:endParaRPr>
          </a:p>
        </p:txBody>
      </p:sp>
      <p:sp>
        <p:nvSpPr>
          <p:cNvPr id="478" name="Google Shape;478;p15"/>
          <p:cNvSpPr/>
          <p:nvPr/>
        </p:nvSpPr>
        <p:spPr>
          <a:xfrm>
            <a:off x="6816303" y="5369439"/>
            <a:ext cx="4417529" cy="656085"/>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Zero or more header fields followed by CRLF</a:t>
            </a:r>
            <a:endParaRPr sz="1400" b="0" i="0" u="none" strike="noStrike" cap="none">
              <a:solidFill>
                <a:srgbClr val="000000"/>
              </a:solidFill>
              <a:latin typeface="Arial"/>
              <a:ea typeface="Arial"/>
              <a:cs typeface="Arial"/>
              <a:sym typeface="Arial"/>
            </a:endParaRPr>
          </a:p>
        </p:txBody>
      </p:sp>
      <p:sp>
        <p:nvSpPr>
          <p:cNvPr id="479" name="Google Shape;479;p15"/>
          <p:cNvSpPr/>
          <p:nvPr/>
        </p:nvSpPr>
        <p:spPr>
          <a:xfrm>
            <a:off x="11656319" y="6016825"/>
            <a:ext cx="1134327" cy="815547"/>
          </a:xfrm>
          <a:prstGeom prst="roundRect">
            <a:avLst>
              <a:gd name="adj" fmla="val 0"/>
            </a:avLst>
          </a:prstGeom>
          <a:solidFill>
            <a:srgbClr val="259CED"/>
          </a:solid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03</a:t>
            </a:r>
            <a:endParaRPr sz="1400" b="0" i="0" u="none" strike="noStrike" cap="none">
              <a:solidFill>
                <a:srgbClr val="000000"/>
              </a:solidFill>
              <a:latin typeface="Arial"/>
              <a:ea typeface="Arial"/>
              <a:cs typeface="Arial"/>
              <a:sym typeface="Arial"/>
            </a:endParaRPr>
          </a:p>
        </p:txBody>
      </p:sp>
      <p:sp>
        <p:nvSpPr>
          <p:cNvPr id="480" name="Google Shape;480;p15"/>
          <p:cNvSpPr/>
          <p:nvPr/>
        </p:nvSpPr>
        <p:spPr>
          <a:xfrm rot="5400000">
            <a:off x="8679005" y="3981678"/>
            <a:ext cx="807846" cy="4893542"/>
          </a:xfrm>
          <a:prstGeom prst="rect">
            <a:avLst/>
          </a:prstGeom>
          <a:solidFill>
            <a:srgbClr val="259CED"/>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Open Sans"/>
              <a:ea typeface="Open Sans"/>
              <a:cs typeface="Open Sans"/>
              <a:sym typeface="Open Sans"/>
            </a:endParaRPr>
          </a:p>
        </p:txBody>
      </p:sp>
      <p:sp>
        <p:nvSpPr>
          <p:cNvPr id="481" name="Google Shape;481;p15"/>
          <p:cNvSpPr/>
          <p:nvPr/>
        </p:nvSpPr>
        <p:spPr>
          <a:xfrm>
            <a:off x="6816303" y="6003043"/>
            <a:ext cx="4734467" cy="889003"/>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An empty line (End of header fields  indicator)</a:t>
            </a:r>
            <a:endParaRPr sz="1400" b="0" i="0" u="none" strike="noStrike" cap="none">
              <a:solidFill>
                <a:srgbClr val="000000"/>
              </a:solidFill>
              <a:latin typeface="Arial"/>
              <a:ea typeface="Arial"/>
              <a:cs typeface="Arial"/>
              <a:sym typeface="Arial"/>
            </a:endParaRPr>
          </a:p>
        </p:txBody>
      </p:sp>
      <p:sp>
        <p:nvSpPr>
          <p:cNvPr id="482" name="Google Shape;482;p15"/>
          <p:cNvSpPr/>
          <p:nvPr/>
        </p:nvSpPr>
        <p:spPr>
          <a:xfrm>
            <a:off x="11648701" y="6831809"/>
            <a:ext cx="1143003" cy="815547"/>
          </a:xfrm>
          <a:prstGeom prst="roundRect">
            <a:avLst>
              <a:gd name="adj" fmla="val 0"/>
            </a:avLst>
          </a:prstGeom>
          <a:solidFill>
            <a:srgbClr val="468DB8"/>
          </a:solid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04</a:t>
            </a:r>
            <a:endParaRPr sz="1400" b="0" i="0" u="none" strike="noStrike" cap="none">
              <a:solidFill>
                <a:srgbClr val="000000"/>
              </a:solidFill>
              <a:latin typeface="Arial"/>
              <a:ea typeface="Arial"/>
              <a:cs typeface="Arial"/>
              <a:sym typeface="Arial"/>
            </a:endParaRPr>
          </a:p>
        </p:txBody>
      </p:sp>
      <p:sp>
        <p:nvSpPr>
          <p:cNvPr id="483" name="Google Shape;483;p15"/>
          <p:cNvSpPr/>
          <p:nvPr/>
        </p:nvSpPr>
        <p:spPr>
          <a:xfrm rot="5400000">
            <a:off x="8709578" y="4810008"/>
            <a:ext cx="807844" cy="4832397"/>
          </a:xfrm>
          <a:prstGeom prst="rect">
            <a:avLst/>
          </a:prstGeom>
          <a:solidFill>
            <a:srgbClr val="468DB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Open Sans"/>
              <a:ea typeface="Open Sans"/>
              <a:cs typeface="Open Sans"/>
              <a:sym typeface="Open Sans"/>
            </a:endParaRPr>
          </a:p>
        </p:txBody>
      </p:sp>
      <p:sp>
        <p:nvSpPr>
          <p:cNvPr id="484" name="Google Shape;484;p15"/>
          <p:cNvSpPr/>
          <p:nvPr/>
        </p:nvSpPr>
        <p:spPr>
          <a:xfrm>
            <a:off x="6816303" y="6822284"/>
            <a:ext cx="4474040" cy="683992"/>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Message body (Optional)</a:t>
            </a:r>
            <a:endParaRPr sz="1400" b="0" i="0" u="none" strike="noStrike" cap="none">
              <a:solidFill>
                <a:srgbClr val="000000"/>
              </a:solidFill>
              <a:latin typeface="Arial"/>
              <a:ea typeface="Arial"/>
              <a:cs typeface="Arial"/>
              <a:sym typeface="Arial"/>
            </a:endParaRPr>
          </a:p>
        </p:txBody>
      </p:sp>
      <p:sp>
        <p:nvSpPr>
          <p:cNvPr id="485" name="Google Shape;485;p15"/>
          <p:cNvSpPr/>
          <p:nvPr/>
        </p:nvSpPr>
        <p:spPr>
          <a:xfrm>
            <a:off x="5904290" y="4325611"/>
            <a:ext cx="6442541" cy="3632203"/>
          </a:xfrm>
          <a:custGeom>
            <a:avLst/>
            <a:gdLst/>
            <a:ahLst/>
            <a:cxnLst/>
            <a:rect l="l" t="t" r="r" b="b"/>
            <a:pathLst>
              <a:path w="21600" h="21600" extrusionOk="0">
                <a:moveTo>
                  <a:pt x="2792" y="0"/>
                </a:moveTo>
                <a:cubicBezTo>
                  <a:pt x="2468" y="0"/>
                  <a:pt x="2205" y="476"/>
                  <a:pt x="2205" y="1065"/>
                </a:cubicBezTo>
                <a:lnTo>
                  <a:pt x="2205" y="19736"/>
                </a:lnTo>
                <a:lnTo>
                  <a:pt x="0" y="19736"/>
                </a:lnTo>
                <a:cubicBezTo>
                  <a:pt x="38" y="20777"/>
                  <a:pt x="516" y="21600"/>
                  <a:pt x="1100" y="21600"/>
                </a:cubicBezTo>
                <a:lnTo>
                  <a:pt x="10799" y="21600"/>
                </a:lnTo>
                <a:lnTo>
                  <a:pt x="20500" y="21600"/>
                </a:lnTo>
                <a:cubicBezTo>
                  <a:pt x="21084" y="21600"/>
                  <a:pt x="21562" y="20777"/>
                  <a:pt x="21600" y="19736"/>
                </a:cubicBezTo>
                <a:lnTo>
                  <a:pt x="19400" y="19736"/>
                </a:lnTo>
                <a:lnTo>
                  <a:pt x="19400" y="1065"/>
                </a:lnTo>
                <a:cubicBezTo>
                  <a:pt x="19400" y="476"/>
                  <a:pt x="19138" y="0"/>
                  <a:pt x="18813" y="0"/>
                </a:cubicBezTo>
                <a:lnTo>
                  <a:pt x="10803" y="0"/>
                </a:lnTo>
                <a:lnTo>
                  <a:pt x="2792" y="0"/>
                </a:lnTo>
                <a:close/>
                <a:moveTo>
                  <a:pt x="10780" y="265"/>
                </a:moveTo>
                <a:cubicBezTo>
                  <a:pt x="10849" y="265"/>
                  <a:pt x="10907" y="367"/>
                  <a:pt x="10907" y="493"/>
                </a:cubicBezTo>
                <a:cubicBezTo>
                  <a:pt x="10907" y="618"/>
                  <a:pt x="10849" y="720"/>
                  <a:pt x="10780" y="720"/>
                </a:cubicBezTo>
                <a:cubicBezTo>
                  <a:pt x="10711" y="720"/>
                  <a:pt x="10655" y="618"/>
                  <a:pt x="10655" y="493"/>
                </a:cubicBezTo>
                <a:cubicBezTo>
                  <a:pt x="10655" y="367"/>
                  <a:pt x="10711" y="265"/>
                  <a:pt x="10780" y="265"/>
                </a:cubicBezTo>
                <a:close/>
                <a:moveTo>
                  <a:pt x="2792" y="1065"/>
                </a:moveTo>
                <a:lnTo>
                  <a:pt x="10803" y="1065"/>
                </a:lnTo>
                <a:lnTo>
                  <a:pt x="18813" y="1065"/>
                </a:lnTo>
                <a:lnTo>
                  <a:pt x="18813" y="1333"/>
                </a:lnTo>
                <a:lnTo>
                  <a:pt x="18813" y="19316"/>
                </a:lnTo>
                <a:lnTo>
                  <a:pt x="18813" y="19581"/>
                </a:lnTo>
                <a:lnTo>
                  <a:pt x="10803" y="19581"/>
                </a:lnTo>
                <a:lnTo>
                  <a:pt x="2792" y="19581"/>
                </a:lnTo>
                <a:lnTo>
                  <a:pt x="2792" y="19316"/>
                </a:lnTo>
                <a:lnTo>
                  <a:pt x="2792" y="1333"/>
                </a:lnTo>
                <a:lnTo>
                  <a:pt x="2792" y="1065"/>
                </a:lnTo>
                <a:close/>
              </a:path>
            </a:pathLst>
          </a:custGeom>
          <a:solidFill>
            <a:srgbClr val="7F7F7F"/>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Open Sans"/>
              <a:ea typeface="Open Sans"/>
              <a:cs typeface="Open Sans"/>
              <a:sym typeface="Open Sans"/>
            </a:endParaRPr>
          </a:p>
        </p:txBody>
      </p:sp>
      <p:pic>
        <p:nvPicPr>
          <p:cNvPr id="486" name="Google Shape;486;p15"/>
          <p:cNvPicPr preferRelativeResize="0"/>
          <p:nvPr/>
        </p:nvPicPr>
        <p:blipFill rotWithShape="1">
          <a:blip r:embed="rId3">
            <a:alphaModFix/>
          </a:blip>
          <a:srcRect/>
          <a:stretch/>
        </p:blipFill>
        <p:spPr>
          <a:xfrm>
            <a:off x="3644225" y="603150"/>
            <a:ext cx="8702600" cy="3657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16"/>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latin typeface="Open Sans"/>
                <a:ea typeface="Open Sans"/>
                <a:cs typeface="Open Sans"/>
                <a:sym typeface="Open Sans"/>
              </a:rPr>
              <a:t>HTTP Methods</a:t>
            </a:r>
            <a:endParaRPr>
              <a:latin typeface="Open Sans"/>
              <a:ea typeface="Open Sans"/>
              <a:cs typeface="Open Sans"/>
              <a:sym typeface="Open Sans"/>
            </a:endParaRPr>
          </a:p>
        </p:txBody>
      </p:sp>
      <p:sp>
        <p:nvSpPr>
          <p:cNvPr id="493" name="Google Shape;493;p16"/>
          <p:cNvSpPr/>
          <p:nvPr/>
        </p:nvSpPr>
        <p:spPr>
          <a:xfrm>
            <a:off x="2235833" y="1086294"/>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HTTP method names are case sensitive. They must be used in uppercase</a:t>
            </a:r>
            <a:r>
              <a:rPr lang="en-IN" sz="2200" b="1" i="0" u="none" strike="noStrike" cap="none">
                <a:solidFill>
                  <a:srgbClr val="3F3F3F"/>
                </a:solidFill>
                <a:latin typeface="Open Sans"/>
                <a:ea typeface="Open Sans"/>
                <a:cs typeface="Open Sans"/>
                <a:sym typeface="Open Sans"/>
              </a:rPr>
              <a:t> </a:t>
            </a:r>
            <a:r>
              <a:rPr lang="en-IN" sz="2200" b="0" i="0" u="none" strike="noStrike" cap="none">
                <a:solidFill>
                  <a:srgbClr val="3F3F3F"/>
                </a:solidFill>
                <a:latin typeface="Open Sans"/>
                <a:ea typeface="Open Sans"/>
                <a:cs typeface="Open Sans"/>
                <a:sym typeface="Open Sans"/>
              </a:rPr>
              <a:t>only.</a:t>
            </a:r>
            <a:endParaRPr sz="2200" b="0" i="0" u="none" strike="noStrike" cap="none">
              <a:solidFill>
                <a:srgbClr val="3F3F3F"/>
              </a:solidFill>
              <a:latin typeface="Open Sans"/>
              <a:ea typeface="Open Sans"/>
              <a:cs typeface="Open Sans"/>
              <a:sym typeface="Open Sans"/>
            </a:endParaRPr>
          </a:p>
        </p:txBody>
      </p:sp>
      <p:sp>
        <p:nvSpPr>
          <p:cNvPr id="494" name="Google Shape;494;p16"/>
          <p:cNvSpPr/>
          <p:nvPr/>
        </p:nvSpPr>
        <p:spPr>
          <a:xfrm>
            <a:off x="5967939" y="2116809"/>
            <a:ext cx="2070000" cy="2070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55A3C7"/>
          </a:solidFill>
          <a:ln w="12700" cap="flat" cmpd="sng">
            <a:solidFill>
              <a:srgbClr val="1F38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GET</a:t>
            </a:r>
            <a:endParaRPr sz="1400" b="0" i="0" u="none" strike="noStrike" cap="none">
              <a:solidFill>
                <a:srgbClr val="000000"/>
              </a:solidFill>
              <a:latin typeface="Arial"/>
              <a:ea typeface="Arial"/>
              <a:cs typeface="Arial"/>
              <a:sym typeface="Arial"/>
            </a:endParaRPr>
          </a:p>
        </p:txBody>
      </p:sp>
      <p:sp>
        <p:nvSpPr>
          <p:cNvPr id="495" name="Google Shape;495;p16"/>
          <p:cNvSpPr/>
          <p:nvPr/>
        </p:nvSpPr>
        <p:spPr>
          <a:xfrm>
            <a:off x="8257805" y="2198543"/>
            <a:ext cx="2070000" cy="2070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55A3C7"/>
          </a:solidFill>
          <a:ln w="12700" cap="flat" cmpd="sng">
            <a:solidFill>
              <a:srgbClr val="1F38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POST</a:t>
            </a:r>
            <a:endParaRPr sz="1400" b="0" i="0" u="none" strike="noStrike" cap="none">
              <a:solidFill>
                <a:srgbClr val="000000"/>
              </a:solidFill>
              <a:latin typeface="Arial"/>
              <a:ea typeface="Arial"/>
              <a:cs typeface="Arial"/>
              <a:sym typeface="Arial"/>
            </a:endParaRPr>
          </a:p>
        </p:txBody>
      </p:sp>
      <p:sp>
        <p:nvSpPr>
          <p:cNvPr id="496" name="Google Shape;496;p16"/>
          <p:cNvSpPr/>
          <p:nvPr/>
        </p:nvSpPr>
        <p:spPr>
          <a:xfrm>
            <a:off x="4813410" y="3522015"/>
            <a:ext cx="2070000" cy="2070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F7A977"/>
          </a:solidFill>
          <a:ln w="12700" cap="flat" cmpd="sng">
            <a:solidFill>
              <a:srgbClr val="1F38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HEAD</a:t>
            </a:r>
            <a:endParaRPr sz="1400" b="0" i="0" u="none" strike="noStrike" cap="none">
              <a:solidFill>
                <a:srgbClr val="000000"/>
              </a:solidFill>
              <a:latin typeface="Arial"/>
              <a:ea typeface="Arial"/>
              <a:cs typeface="Arial"/>
              <a:sym typeface="Arial"/>
            </a:endParaRPr>
          </a:p>
        </p:txBody>
      </p:sp>
      <p:sp>
        <p:nvSpPr>
          <p:cNvPr id="497" name="Google Shape;497;p16"/>
          <p:cNvSpPr/>
          <p:nvPr/>
        </p:nvSpPr>
        <p:spPr>
          <a:xfrm>
            <a:off x="9364007" y="3615840"/>
            <a:ext cx="2070000" cy="2070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F7A977"/>
          </a:solidFill>
          <a:ln w="12700" cap="flat" cmpd="sng">
            <a:solidFill>
              <a:srgbClr val="1F38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PUT</a:t>
            </a:r>
            <a:endParaRPr sz="1400" b="0" i="0" u="none" strike="noStrike" cap="none">
              <a:solidFill>
                <a:srgbClr val="000000"/>
              </a:solidFill>
              <a:latin typeface="Arial"/>
              <a:ea typeface="Arial"/>
              <a:cs typeface="Arial"/>
              <a:sym typeface="Arial"/>
            </a:endParaRPr>
          </a:p>
        </p:txBody>
      </p:sp>
      <p:sp>
        <p:nvSpPr>
          <p:cNvPr id="498" name="Google Shape;498;p16"/>
          <p:cNvSpPr/>
          <p:nvPr/>
        </p:nvSpPr>
        <p:spPr>
          <a:xfrm>
            <a:off x="7088709" y="3530163"/>
            <a:ext cx="2070000" cy="2070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F7A977"/>
          </a:solidFill>
          <a:ln w="12700" cap="flat" cmpd="sng">
            <a:solidFill>
              <a:srgbClr val="1F38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CONNECT</a:t>
            </a:r>
            <a:endParaRPr sz="1400" b="0" i="0" u="none" strike="noStrike" cap="none">
              <a:solidFill>
                <a:srgbClr val="000000"/>
              </a:solidFill>
              <a:latin typeface="Arial"/>
              <a:ea typeface="Arial"/>
              <a:cs typeface="Arial"/>
              <a:sym typeface="Arial"/>
            </a:endParaRPr>
          </a:p>
        </p:txBody>
      </p:sp>
      <p:sp>
        <p:nvSpPr>
          <p:cNvPr id="499" name="Google Shape;499;p16"/>
          <p:cNvSpPr/>
          <p:nvPr/>
        </p:nvSpPr>
        <p:spPr>
          <a:xfrm>
            <a:off x="8243237" y="5006923"/>
            <a:ext cx="2070000" cy="2070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55A3C7"/>
          </a:solidFill>
          <a:ln w="12700" cap="flat" cmpd="sng">
            <a:solidFill>
              <a:srgbClr val="1F38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OPTIONS</a:t>
            </a:r>
            <a:endParaRPr sz="1400" b="0" i="0" u="none" strike="noStrike" cap="none">
              <a:solidFill>
                <a:srgbClr val="000000"/>
              </a:solidFill>
              <a:latin typeface="Arial"/>
              <a:ea typeface="Arial"/>
              <a:cs typeface="Arial"/>
              <a:sym typeface="Arial"/>
            </a:endParaRPr>
          </a:p>
        </p:txBody>
      </p:sp>
      <p:sp>
        <p:nvSpPr>
          <p:cNvPr id="500" name="Google Shape;500;p16"/>
          <p:cNvSpPr/>
          <p:nvPr/>
        </p:nvSpPr>
        <p:spPr>
          <a:xfrm>
            <a:off x="5967939" y="5006923"/>
            <a:ext cx="2070000" cy="2070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55A3C7"/>
          </a:solidFill>
          <a:ln w="12700" cap="flat" cmpd="sng">
            <a:solidFill>
              <a:srgbClr val="1F38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TRACE</a:t>
            </a:r>
            <a:endParaRPr sz="1400" b="0" i="0" u="none" strike="noStrike" cap="none">
              <a:solidFill>
                <a:srgbClr val="000000"/>
              </a:solidFill>
              <a:latin typeface="Arial"/>
              <a:ea typeface="Arial"/>
              <a:cs typeface="Arial"/>
              <a:sym typeface="Arial"/>
            </a:endParaRPr>
          </a:p>
        </p:txBody>
      </p:sp>
      <p:sp>
        <p:nvSpPr>
          <p:cNvPr id="501" name="Google Shape;501;p16"/>
          <p:cNvSpPr/>
          <p:nvPr/>
        </p:nvSpPr>
        <p:spPr>
          <a:xfrm>
            <a:off x="7141189" y="6426640"/>
            <a:ext cx="2070000" cy="2070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F7A977"/>
          </a:solidFill>
          <a:ln w="12700" cap="flat" cmpd="sng">
            <a:solidFill>
              <a:srgbClr val="1F38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FFFFFF"/>
                </a:solidFill>
                <a:latin typeface="Open Sans"/>
                <a:ea typeface="Open Sans"/>
                <a:cs typeface="Open Sans"/>
                <a:sym typeface="Open Sans"/>
              </a:rPr>
              <a:t>DELETE</a:t>
            </a:r>
            <a:endParaRPr sz="1400" b="0" i="0" u="none" strike="noStrike" cap="none">
              <a:solidFill>
                <a:srgbClr val="000000"/>
              </a:solidFill>
              <a:latin typeface="Arial"/>
              <a:ea typeface="Arial"/>
              <a:cs typeface="Arial"/>
              <a:sym typeface="Arial"/>
            </a:endParaRPr>
          </a:p>
        </p:txBody>
      </p:sp>
      <p:pic>
        <p:nvPicPr>
          <p:cNvPr id="502" name="Google Shape;502;p16"/>
          <p:cNvPicPr preferRelativeResize="0"/>
          <p:nvPr/>
        </p:nvPicPr>
        <p:blipFill rotWithShape="1">
          <a:blip r:embed="rId3">
            <a:alphaModFix/>
          </a:blip>
          <a:srcRect/>
          <a:stretch/>
        </p:blipFill>
        <p:spPr>
          <a:xfrm>
            <a:off x="6315588" y="603159"/>
            <a:ext cx="3708250" cy="36576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17"/>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Difference between HTTP GET and POST</a:t>
            </a:r>
            <a:endParaRPr/>
          </a:p>
        </p:txBody>
      </p:sp>
      <p:graphicFrame>
        <p:nvGraphicFramePr>
          <p:cNvPr id="509" name="Google Shape;509;p17"/>
          <p:cNvGraphicFramePr/>
          <p:nvPr/>
        </p:nvGraphicFramePr>
        <p:xfrm>
          <a:off x="2332126" y="1669187"/>
          <a:ext cx="11582400" cy="6412825"/>
        </p:xfrm>
        <a:graphic>
          <a:graphicData uri="http://schemas.openxmlformats.org/drawingml/2006/table">
            <a:tbl>
              <a:tblPr firstRow="1" bandRow="1">
                <a:noFill/>
                <a:tableStyleId>{51037274-C634-45EC-BAE9-5FD319743424}</a:tableStyleId>
              </a:tblPr>
              <a:tblGrid>
                <a:gridCol w="5827125"/>
                <a:gridCol w="5755275"/>
              </a:tblGrid>
              <a:tr h="534750">
                <a:tc>
                  <a:txBody>
                    <a:bodyPr/>
                    <a:lstStyle/>
                    <a:p>
                      <a:pPr marL="0" marR="0" lvl="0" indent="0" algn="ctr"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GET</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POST</a:t>
                      </a:r>
                      <a:endParaRPr sz="1400" u="none" strike="noStrike" cap="none"/>
                    </a:p>
                  </a:txBody>
                  <a:tcPr marL="91450" marR="91450" marT="45725" marB="45725"/>
                </a:tc>
              </a:tr>
              <a:tr h="839725">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 parameters are passed in the URL string</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 parameters are passed in the request body</a:t>
                      </a:r>
                      <a:endParaRPr sz="1400" u="none" strike="noStrike" cap="none"/>
                    </a:p>
                  </a:txBody>
                  <a:tcPr marL="91450" marR="91450" marT="45725" marB="45725"/>
                </a:tc>
              </a:tr>
              <a:tr h="839725">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are usually used for viewing a record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are mainly used for updating a record</a:t>
                      </a:r>
                      <a:endParaRPr sz="1400" u="none" strike="noStrike" cap="none"/>
                    </a:p>
                  </a:txBody>
                  <a:tcPr marL="91450" marR="91450" marT="45725" marB="45725"/>
                </a:tc>
              </a:tr>
              <a:tr h="839725">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can be cached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are never cached</a:t>
                      </a:r>
                      <a:endParaRPr sz="1400" u="none" strike="noStrike" cap="none"/>
                    </a:p>
                  </a:txBody>
                  <a:tcPr marL="91450" marR="91450" marT="45725" marB="45725"/>
                </a:tc>
              </a:tr>
              <a:tr h="839725">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remain in browser history</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do not remain in browser history</a:t>
                      </a:r>
                      <a:endParaRPr sz="1400" u="none" strike="noStrike" cap="none"/>
                    </a:p>
                  </a:txBody>
                  <a:tcPr marL="91450" marR="91450" marT="45725" marB="45725"/>
                </a:tc>
              </a:tr>
              <a:tr h="839725">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can be bookmarked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cannot be bookmarked</a:t>
                      </a:r>
                      <a:endParaRPr sz="1400" u="none" strike="noStrike" cap="none"/>
                    </a:p>
                  </a:txBody>
                  <a:tcPr marL="91450" marR="91450" marT="45725" marB="45725"/>
                </a:tc>
              </a:tr>
              <a:tr h="839725">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can contain only ASCII characters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have no restrictions on data type</a:t>
                      </a:r>
                      <a:endParaRPr sz="1400" u="none" strike="noStrike" cap="none"/>
                    </a:p>
                  </a:txBody>
                  <a:tcPr marL="91450" marR="91450" marT="45725" marB="45725"/>
                </a:tc>
              </a:tr>
              <a:tr h="839725">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have length restrictions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u="none" strike="noStrike" cap="none">
                          <a:latin typeface="Open Sans"/>
                          <a:ea typeface="Open Sans"/>
                          <a:cs typeface="Open Sans"/>
                          <a:sym typeface="Open Sans"/>
                        </a:rPr>
                        <a:t>Requests have no restrictions on data length</a:t>
                      </a:r>
                      <a:endParaRPr sz="1400" u="none" strike="noStrike" cap="none"/>
                    </a:p>
                  </a:txBody>
                  <a:tcPr marL="91450" marR="91450" marT="45725" marB="45725"/>
                </a:tc>
              </a:tr>
            </a:tbl>
          </a:graphicData>
        </a:graphic>
      </p:graphicFrame>
      <p:pic>
        <p:nvPicPr>
          <p:cNvPr id="510" name="Google Shape;510;p17"/>
          <p:cNvPicPr preferRelativeResize="0"/>
          <p:nvPr/>
        </p:nvPicPr>
        <p:blipFill rotWithShape="1">
          <a:blip r:embed="rId3">
            <a:alphaModFix/>
          </a:blip>
          <a:srcRect/>
          <a:stretch/>
        </p:blipFill>
        <p:spPr>
          <a:xfrm>
            <a:off x="3209600" y="603150"/>
            <a:ext cx="9745800" cy="3657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18"/>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Example of Hypertext Transfer Protocol (HTTP)</a:t>
            </a:r>
            <a:endParaRPr/>
          </a:p>
        </p:txBody>
      </p:sp>
      <p:sp>
        <p:nvSpPr>
          <p:cNvPr id="517" name="Google Shape;517;p18"/>
          <p:cNvSpPr/>
          <p:nvPr/>
        </p:nvSpPr>
        <p:spPr>
          <a:xfrm>
            <a:off x="2235833" y="1086294"/>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In Java, HTTP requests can be sent using the </a:t>
            </a:r>
            <a:r>
              <a:rPr lang="en-IN" sz="2200" b="1" i="0" u="none" strike="noStrike" cap="none">
                <a:solidFill>
                  <a:srgbClr val="3F3F3F"/>
                </a:solidFill>
                <a:latin typeface="Open Sans"/>
                <a:ea typeface="Open Sans"/>
                <a:cs typeface="Open Sans"/>
                <a:sym typeface="Open Sans"/>
              </a:rPr>
              <a:t>HttpURLConnection </a:t>
            </a:r>
            <a:r>
              <a:rPr lang="en-IN" sz="2200" b="0" i="0" u="none" strike="noStrike" cap="none">
                <a:solidFill>
                  <a:srgbClr val="3F3F3F"/>
                </a:solidFill>
                <a:latin typeface="Open Sans"/>
                <a:ea typeface="Open Sans"/>
                <a:cs typeface="Open Sans"/>
                <a:sym typeface="Open Sans"/>
              </a:rPr>
              <a:t>class.</a:t>
            </a:r>
            <a:endParaRPr sz="2200" b="0" i="0" u="none" strike="noStrike" cap="none">
              <a:solidFill>
                <a:srgbClr val="3F3F3F"/>
              </a:solidFill>
              <a:latin typeface="Open Sans"/>
              <a:ea typeface="Open Sans"/>
              <a:cs typeface="Open Sans"/>
              <a:sym typeface="Open Sans"/>
            </a:endParaRPr>
          </a:p>
        </p:txBody>
      </p:sp>
      <p:sp>
        <p:nvSpPr>
          <p:cNvPr id="518" name="Google Shape;518;p18"/>
          <p:cNvSpPr/>
          <p:nvPr/>
        </p:nvSpPr>
        <p:spPr>
          <a:xfrm>
            <a:off x="3483363" y="2318559"/>
            <a:ext cx="9289274" cy="5918260"/>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URL url = new URL("</a:t>
            </a:r>
            <a:r>
              <a:rPr lang="en-IN" sz="2200" b="0" i="0" u="sng" strike="noStrike" cap="none">
                <a:solidFill>
                  <a:schemeClr val="dk1"/>
                </a:solidFill>
                <a:latin typeface="Courier New"/>
                <a:ea typeface="Courier New"/>
                <a:cs typeface="Courier New"/>
                <a:sym typeface="Courier New"/>
                <a:hlinkClick r:id="rId3"/>
              </a:rPr>
              <a:t>https://somedomain.com</a:t>
            </a:r>
            <a:r>
              <a:rPr lang="en-IN" sz="2200" b="0" i="0" u="none" strike="noStrike" cap="none">
                <a:solidFill>
                  <a:schemeClr val="dk1"/>
                </a:solidFill>
                <a:latin typeface="Courier New"/>
                <a:ea typeface="Courier New"/>
                <a:cs typeface="Courier New"/>
                <a:sym typeface="Courier New"/>
              </a:rPr>
              <a:t>");</a:t>
            </a:r>
            <a:br>
              <a:rPr lang="en-IN" sz="2200" b="0" i="0" u="none" strike="noStrike" cap="none">
                <a:solidFill>
                  <a:schemeClr val="dk1"/>
                </a:solidFill>
                <a:latin typeface="Courier New"/>
                <a:ea typeface="Courier New"/>
                <a:cs typeface="Courier New"/>
                <a:sym typeface="Courier New"/>
              </a:rPr>
            </a:br>
            <a:r>
              <a:rPr lang="en-IN" sz="2200" b="0" i="0" u="none" strike="noStrike" cap="none">
                <a:solidFill>
                  <a:schemeClr val="dk1"/>
                </a:solidFill>
                <a:latin typeface="Courier New"/>
                <a:ea typeface="Courier New"/>
                <a:cs typeface="Courier New"/>
                <a:sym typeface="Courier New"/>
              </a:rPr>
              <a:t>HttpURLConnection conn = (HttpURLConnection) url.openConnection();</a:t>
            </a:r>
            <a:br>
              <a:rPr lang="en-IN" sz="2200" b="0" i="0" u="none" strike="noStrike" cap="none">
                <a:solidFill>
                  <a:schemeClr val="dk1"/>
                </a:solidFill>
                <a:latin typeface="Courier New"/>
                <a:ea typeface="Courier New"/>
                <a:cs typeface="Courier New"/>
                <a:sym typeface="Courier New"/>
              </a:rPr>
            </a:br>
            <a:r>
              <a:rPr lang="en-IN" sz="2200" b="0" i="0" u="none" strike="noStrike" cap="none">
                <a:solidFill>
                  <a:schemeClr val="dk1"/>
                </a:solidFill>
                <a:latin typeface="Courier New"/>
                <a:ea typeface="Courier New"/>
                <a:cs typeface="Courier New"/>
                <a:sym typeface="Courier New"/>
              </a:rPr>
              <a:t>conn.setRequestMethod("GET");</a:t>
            </a:r>
            <a:br>
              <a:rPr lang="en-IN" sz="2200" b="0" i="0" u="none" strike="noStrike" cap="none">
                <a:solidFill>
                  <a:schemeClr val="dk1"/>
                </a:solidFill>
                <a:latin typeface="Courier New"/>
                <a:ea typeface="Courier New"/>
                <a:cs typeface="Courier New"/>
                <a:sym typeface="Courier New"/>
              </a:rPr>
            </a:br>
            <a:r>
              <a:rPr lang="en-IN" sz="2200" b="0" i="0" u="none" strike="noStrike" cap="none">
                <a:solidFill>
                  <a:schemeClr val="dk1"/>
                </a:solidFill>
                <a:latin typeface="Courier New"/>
                <a:ea typeface="Courier New"/>
                <a:cs typeface="Courier New"/>
                <a:sym typeface="Courier New"/>
              </a:rPr>
              <a:t>conn.setRequestProperty("User-Agent", "Java Browser");</a:t>
            </a:r>
            <a:br>
              <a:rPr lang="en-IN" sz="2200" b="0" i="0" u="none" strike="noStrike" cap="none">
                <a:solidFill>
                  <a:schemeClr val="dk1"/>
                </a:solidFill>
                <a:latin typeface="Courier New"/>
                <a:ea typeface="Courier New"/>
                <a:cs typeface="Courier New"/>
                <a:sym typeface="Courier New"/>
              </a:rPr>
            </a:br>
            <a:r>
              <a:rPr lang="en-IN" sz="2200" b="0" i="0" u="none" strike="noStrike" cap="none">
                <a:solidFill>
                  <a:schemeClr val="dk1"/>
                </a:solidFill>
                <a:latin typeface="Courier New"/>
                <a:ea typeface="Courier New"/>
                <a:cs typeface="Courier New"/>
                <a:sym typeface="Courier New"/>
              </a:rPr>
              <a:t>BufferedReader rdr = new BufferedReader(new InputStreamReader(conn.getInputStream()));</a:t>
            </a:r>
            <a:br>
              <a:rPr lang="en-IN" sz="2200" b="0" i="0" u="none" strike="noStrike" cap="none">
                <a:solidFill>
                  <a:schemeClr val="dk1"/>
                </a:solidFill>
                <a:latin typeface="Courier New"/>
                <a:ea typeface="Courier New"/>
                <a:cs typeface="Courier New"/>
                <a:sym typeface="Courier New"/>
              </a:rPr>
            </a:br>
            <a:r>
              <a:rPr lang="en-IN" sz="2200" b="0" i="0" u="none" strike="noStrike" cap="none">
                <a:solidFill>
                  <a:schemeClr val="dk1"/>
                </a:solidFill>
                <a:latin typeface="Courier New"/>
                <a:ea typeface="Courier New"/>
                <a:cs typeface="Courier New"/>
                <a:sym typeface="Courier New"/>
              </a:rPr>
              <a:t>String line = null;</a:t>
            </a:r>
            <a:br>
              <a:rPr lang="en-IN" sz="2200" b="0" i="0" u="none" strike="noStrike" cap="none">
                <a:solidFill>
                  <a:schemeClr val="dk1"/>
                </a:solidFill>
                <a:latin typeface="Courier New"/>
                <a:ea typeface="Courier New"/>
                <a:cs typeface="Courier New"/>
                <a:sym typeface="Courier New"/>
              </a:rPr>
            </a:br>
            <a:r>
              <a:rPr lang="en-IN" sz="2200" b="0" i="0" u="none" strike="noStrike" cap="none">
                <a:solidFill>
                  <a:schemeClr val="dk1"/>
                </a:solidFill>
                <a:latin typeface="Courier New"/>
                <a:ea typeface="Courier New"/>
                <a:cs typeface="Courier New"/>
                <a:sym typeface="Courier New"/>
              </a:rPr>
              <a:t>StringBuilder sb = new StringBuilder("");</a:t>
            </a:r>
            <a:br>
              <a:rPr lang="en-IN" sz="2200" b="0" i="0" u="none" strike="noStrike" cap="none">
                <a:solidFill>
                  <a:schemeClr val="dk1"/>
                </a:solidFill>
                <a:latin typeface="Courier New"/>
                <a:ea typeface="Courier New"/>
                <a:cs typeface="Courier New"/>
                <a:sym typeface="Courier New"/>
              </a:rPr>
            </a:br>
            <a:r>
              <a:rPr lang="en-IN" sz="2200" b="0" i="0" u="none" strike="noStrike" cap="none">
                <a:solidFill>
                  <a:schemeClr val="dk1"/>
                </a:solidFill>
                <a:latin typeface="Courier New"/>
                <a:ea typeface="Courier New"/>
                <a:cs typeface="Courier New"/>
                <a:sym typeface="Courier New"/>
              </a:rPr>
              <a:t>while ((line = rdr.readLine()) != null) {</a:t>
            </a:r>
            <a:br>
              <a:rPr lang="en-IN" sz="2200" b="0" i="0" u="none" strike="noStrike" cap="none">
                <a:solidFill>
                  <a:schemeClr val="dk1"/>
                </a:solidFill>
                <a:latin typeface="Courier New"/>
                <a:ea typeface="Courier New"/>
                <a:cs typeface="Courier New"/>
                <a:sym typeface="Courier New"/>
              </a:rPr>
            </a:br>
            <a:r>
              <a:rPr lang="en-IN" sz="2200" b="0" i="0" u="none" strike="noStrike" cap="none">
                <a:solidFill>
                  <a:schemeClr val="dk1"/>
                </a:solidFill>
                <a:latin typeface="Courier New"/>
                <a:ea typeface="Courier New"/>
                <a:cs typeface="Courier New"/>
                <a:sym typeface="Courier New"/>
              </a:rPr>
              <a:t>   sb.append(line);</a:t>
            </a:r>
            <a:br>
              <a:rPr lang="en-IN" sz="2200" b="0" i="0" u="none" strike="noStrike" cap="none">
                <a:solidFill>
                  <a:schemeClr val="dk1"/>
                </a:solidFill>
                <a:latin typeface="Courier New"/>
                <a:ea typeface="Courier New"/>
                <a:cs typeface="Courier New"/>
                <a:sym typeface="Courier New"/>
              </a:rPr>
            </a:br>
            <a:r>
              <a:rPr lang="en-IN" sz="2200" b="0" i="0" u="none" strike="noStrike" cap="none">
                <a:solidFill>
                  <a:schemeClr val="dk1"/>
                </a:solidFill>
                <a:latin typeface="Courier New"/>
                <a:ea typeface="Courier New"/>
                <a:cs typeface="Courier New"/>
                <a:sym typeface="Courier New"/>
              </a:rPr>
              <a:t>}</a:t>
            </a:r>
            <a:br>
              <a:rPr lang="en-IN" sz="2200" b="0" i="0" u="none" strike="noStrike" cap="none">
                <a:solidFill>
                  <a:schemeClr val="dk1"/>
                </a:solidFill>
                <a:latin typeface="Courier New"/>
                <a:ea typeface="Courier New"/>
                <a:cs typeface="Courier New"/>
                <a:sym typeface="Courier New"/>
              </a:rPr>
            </a:b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rdr.close();</a:t>
            </a:r>
            <a:br>
              <a:rPr lang="en-IN" sz="2200" b="0" i="0" u="none" strike="noStrike" cap="none">
                <a:solidFill>
                  <a:schemeClr val="dk1"/>
                </a:solidFill>
                <a:latin typeface="Courier New"/>
                <a:ea typeface="Courier New"/>
                <a:cs typeface="Courier New"/>
                <a:sym typeface="Courier New"/>
              </a:rPr>
            </a:br>
            <a:r>
              <a:rPr lang="en-IN" sz="2200" b="0" i="0" u="none" strike="noStrike" cap="none">
                <a:solidFill>
                  <a:schemeClr val="dk1"/>
                </a:solidFill>
                <a:latin typeface="Courier New"/>
                <a:ea typeface="Courier New"/>
                <a:cs typeface="Courier New"/>
                <a:sym typeface="Courier New"/>
              </a:rPr>
              <a:t>System.out.println(sb.toString());</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chemeClr val="lt1"/>
              </a:solidFill>
              <a:latin typeface="Courier New"/>
              <a:ea typeface="Courier New"/>
              <a:cs typeface="Courier New"/>
              <a:sym typeface="Courier New"/>
            </a:endParaRPr>
          </a:p>
        </p:txBody>
      </p:sp>
      <p:pic>
        <p:nvPicPr>
          <p:cNvPr id="519" name="Google Shape;519;p18"/>
          <p:cNvPicPr preferRelativeResize="0"/>
          <p:nvPr/>
        </p:nvPicPr>
        <p:blipFill rotWithShape="1">
          <a:blip r:embed="rId4">
            <a:alphaModFix/>
          </a:blip>
          <a:srcRect/>
          <a:stretch/>
        </p:blipFill>
        <p:spPr>
          <a:xfrm>
            <a:off x="2350675" y="603159"/>
            <a:ext cx="11638077" cy="36576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19"/>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IN">
                <a:solidFill>
                  <a:schemeClr val="lt1"/>
                </a:solidFill>
                <a:latin typeface="Open Sans"/>
                <a:ea typeface="Open Sans"/>
                <a:cs typeface="Open Sans"/>
                <a:sym typeface="Open Sans"/>
              </a:rPr>
              <a:t>Differences between GET and POST</a:t>
            </a:r>
            <a:endParaRPr/>
          </a:p>
        </p:txBody>
      </p:sp>
      <p:sp>
        <p:nvSpPr>
          <p:cNvPr id="526" name="Google Shape;526;p19"/>
          <p:cNvSpPr txBox="1">
            <a:spLocks noGrp="1"/>
          </p:cNvSpPr>
          <p:nvPr>
            <p:ph type="body" idx="1"/>
          </p:nvPr>
        </p:nvSpPr>
        <p:spPr>
          <a:xfrm>
            <a:off x="1902091" y="2363465"/>
            <a:ext cx="12451817" cy="552741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0000"/>
              </a:buClr>
              <a:buSzPts val="2200"/>
              <a:buNone/>
            </a:pPr>
            <a:r>
              <a:rPr lang="en-IN" b="1">
                <a:solidFill>
                  <a:srgbClr val="3F3F3F"/>
                </a:solidFill>
                <a:latin typeface="Open Sans"/>
                <a:ea typeface="Open Sans"/>
                <a:cs typeface="Open Sans"/>
                <a:sym typeface="Open Sans"/>
              </a:rPr>
              <a:t>Problem Statement: </a:t>
            </a:r>
            <a:endParaRPr/>
          </a:p>
          <a:p>
            <a:pPr marL="0" lvl="0" indent="0" algn="l" rtl="0">
              <a:lnSpc>
                <a:spcPct val="90000"/>
              </a:lnSpc>
              <a:spcBef>
                <a:spcPts val="0"/>
              </a:spcBef>
              <a:spcAft>
                <a:spcPts val="0"/>
              </a:spcAft>
              <a:buClr>
                <a:srgbClr val="000000"/>
              </a:buClr>
              <a:buSzPts val="2200"/>
              <a:buNone/>
            </a:pPr>
            <a:r>
              <a:rPr lang="en-IN">
                <a:solidFill>
                  <a:srgbClr val="3F3F3F"/>
                </a:solidFill>
                <a:latin typeface="Open Sans"/>
                <a:ea typeface="Open Sans"/>
                <a:cs typeface="Open Sans"/>
                <a:sym typeface="Open Sans"/>
              </a:rPr>
              <a:t>Write a program to demonstrate the differences between GET and POST.</a:t>
            </a:r>
            <a:endParaRPr b="1">
              <a:solidFill>
                <a:schemeClr val="dk1"/>
              </a:solidFill>
              <a:latin typeface="Open Sans"/>
              <a:ea typeface="Open Sans"/>
              <a:cs typeface="Open Sans"/>
              <a:sym typeface="Open Sans"/>
            </a:endParaRPr>
          </a:p>
          <a:p>
            <a:pPr marL="0" lvl="0" indent="0" algn="l" rtl="0">
              <a:lnSpc>
                <a:spcPct val="90000"/>
              </a:lnSpc>
              <a:spcBef>
                <a:spcPts val="0"/>
              </a:spcBef>
              <a:spcAft>
                <a:spcPts val="0"/>
              </a:spcAft>
              <a:buClr>
                <a:srgbClr val="000000"/>
              </a:buClr>
              <a:buSzPts val="2200"/>
              <a:buNone/>
            </a:pPr>
            <a:endParaRPr b="1">
              <a:solidFill>
                <a:schemeClr val="dk1"/>
              </a:solidFill>
              <a:latin typeface="Open Sans"/>
              <a:ea typeface="Open Sans"/>
              <a:cs typeface="Open Sans"/>
              <a:sym typeface="Open Sans"/>
            </a:endParaRPr>
          </a:p>
          <a:p>
            <a:pPr marL="0" lvl="0" indent="0" algn="l" rtl="0">
              <a:lnSpc>
                <a:spcPct val="90000"/>
              </a:lnSpc>
              <a:spcBef>
                <a:spcPts val="0"/>
              </a:spcBef>
              <a:spcAft>
                <a:spcPts val="0"/>
              </a:spcAft>
              <a:buClr>
                <a:srgbClr val="000000"/>
              </a:buClr>
              <a:buSzPts val="2200"/>
              <a:buNone/>
            </a:pPr>
            <a:endParaRPr b="1">
              <a:solidFill>
                <a:schemeClr val="dk1"/>
              </a:solidFill>
              <a:latin typeface="Open Sans"/>
              <a:ea typeface="Open Sans"/>
              <a:cs typeface="Open Sans"/>
              <a:sym typeface="Open Sans"/>
            </a:endParaRPr>
          </a:p>
          <a:p>
            <a:pPr marL="0" lvl="0" indent="0" algn="l" rtl="0">
              <a:lnSpc>
                <a:spcPct val="90000"/>
              </a:lnSpc>
              <a:spcBef>
                <a:spcPts val="0"/>
              </a:spcBef>
              <a:spcAft>
                <a:spcPts val="0"/>
              </a:spcAft>
              <a:buClr>
                <a:srgbClr val="000000"/>
              </a:buClr>
              <a:buSzPts val="2200"/>
              <a:buNone/>
            </a:pPr>
            <a:endParaRPr b="1">
              <a:solidFill>
                <a:schemeClr val="dk1"/>
              </a:solidFill>
              <a:latin typeface="Open Sans"/>
              <a:ea typeface="Open Sans"/>
              <a:cs typeface="Open Sans"/>
              <a:sym typeface="Open Sans"/>
            </a:endParaRPr>
          </a:p>
          <a:p>
            <a:pPr marL="0" lvl="0" indent="0" algn="l" rtl="0">
              <a:lnSpc>
                <a:spcPct val="90000"/>
              </a:lnSpc>
              <a:spcBef>
                <a:spcPts val="0"/>
              </a:spcBef>
              <a:spcAft>
                <a:spcPts val="0"/>
              </a:spcAft>
              <a:buClr>
                <a:srgbClr val="000000"/>
              </a:buClr>
              <a:buSzPts val="2200"/>
              <a:buNone/>
            </a:pPr>
            <a:endParaRPr b="1">
              <a:solidFill>
                <a:schemeClr val="dk1"/>
              </a:solidFill>
              <a:latin typeface="Open Sans"/>
              <a:ea typeface="Open Sans"/>
              <a:cs typeface="Open Sans"/>
              <a:sym typeface="Open Sans"/>
            </a:endParaRPr>
          </a:p>
          <a:p>
            <a:pPr marL="0" lvl="0" indent="0" algn="l" rtl="0">
              <a:lnSpc>
                <a:spcPct val="90000"/>
              </a:lnSpc>
              <a:spcBef>
                <a:spcPts val="0"/>
              </a:spcBef>
              <a:spcAft>
                <a:spcPts val="0"/>
              </a:spcAft>
              <a:buClr>
                <a:srgbClr val="000000"/>
              </a:buClr>
              <a:buSzPts val="2200"/>
              <a:buNone/>
            </a:pPr>
            <a:endParaRPr b="1">
              <a:solidFill>
                <a:schemeClr val="dk1"/>
              </a:solidFill>
              <a:latin typeface="Open Sans"/>
              <a:ea typeface="Open Sans"/>
              <a:cs typeface="Open Sans"/>
              <a:sym typeface="Open Sans"/>
            </a:endParaRPr>
          </a:p>
          <a:p>
            <a:pPr marL="0" lvl="0" indent="0" algn="l" rtl="0">
              <a:lnSpc>
                <a:spcPct val="90000"/>
              </a:lnSpc>
              <a:spcBef>
                <a:spcPts val="0"/>
              </a:spcBef>
              <a:spcAft>
                <a:spcPts val="0"/>
              </a:spcAft>
              <a:buClr>
                <a:srgbClr val="000000"/>
              </a:buClr>
              <a:buSzPts val="2200"/>
              <a:buNone/>
            </a:pPr>
            <a:endParaRPr b="1">
              <a:solidFill>
                <a:schemeClr val="dk1"/>
              </a:solidFill>
              <a:latin typeface="Open Sans"/>
              <a:ea typeface="Open Sans"/>
              <a:cs typeface="Open Sans"/>
              <a:sym typeface="Open Sans"/>
            </a:endParaRPr>
          </a:p>
          <a:p>
            <a:pPr marL="0" lvl="0" indent="0" algn="l" rtl="0">
              <a:lnSpc>
                <a:spcPct val="90000"/>
              </a:lnSpc>
              <a:spcBef>
                <a:spcPts val="0"/>
              </a:spcBef>
              <a:spcAft>
                <a:spcPts val="0"/>
              </a:spcAft>
              <a:buClr>
                <a:srgbClr val="000000"/>
              </a:buClr>
              <a:buSzPts val="2200"/>
              <a:buNone/>
            </a:pPr>
            <a:endParaRPr b="1">
              <a:solidFill>
                <a:schemeClr val="dk1"/>
              </a:solidFill>
              <a:latin typeface="Open Sans"/>
              <a:ea typeface="Open Sans"/>
              <a:cs typeface="Open Sans"/>
              <a:sym typeface="Open Sans"/>
            </a:endParaRPr>
          </a:p>
          <a:p>
            <a:pPr marL="0" lvl="0" indent="0" algn="l" rtl="0">
              <a:lnSpc>
                <a:spcPct val="90000"/>
              </a:lnSpc>
              <a:spcBef>
                <a:spcPts val="0"/>
              </a:spcBef>
              <a:spcAft>
                <a:spcPts val="0"/>
              </a:spcAft>
              <a:buClr>
                <a:srgbClr val="000000"/>
              </a:buClr>
              <a:buSzPts val="2200"/>
              <a:buNone/>
            </a:pPr>
            <a:endParaRPr b="1">
              <a:solidFill>
                <a:schemeClr val="dk1"/>
              </a:solidFill>
              <a:latin typeface="Open Sans"/>
              <a:ea typeface="Open Sans"/>
              <a:cs typeface="Open Sans"/>
              <a:sym typeface="Open Sans"/>
            </a:endParaRPr>
          </a:p>
          <a:p>
            <a:pPr marL="0" lvl="0" indent="0" algn="l" rtl="0">
              <a:lnSpc>
                <a:spcPct val="90000"/>
              </a:lnSpc>
              <a:spcBef>
                <a:spcPts val="0"/>
              </a:spcBef>
              <a:spcAft>
                <a:spcPts val="0"/>
              </a:spcAft>
              <a:buClr>
                <a:srgbClr val="000000"/>
              </a:buClr>
              <a:buSzPts val="2200"/>
              <a:buNone/>
            </a:pPr>
            <a:endParaRPr b="1">
              <a:solidFill>
                <a:schemeClr val="dk1"/>
              </a:solidFill>
              <a:latin typeface="Open Sans"/>
              <a:ea typeface="Open Sans"/>
              <a:cs typeface="Open Sans"/>
              <a:sym typeface="Open Sans"/>
            </a:endParaRPr>
          </a:p>
          <a:p>
            <a:pPr marL="0" lvl="0" indent="0" algn="l" rtl="0">
              <a:lnSpc>
                <a:spcPct val="90000"/>
              </a:lnSpc>
              <a:spcBef>
                <a:spcPts val="0"/>
              </a:spcBef>
              <a:spcAft>
                <a:spcPts val="0"/>
              </a:spcAft>
              <a:buClr>
                <a:srgbClr val="000000"/>
              </a:buClr>
              <a:buSzPts val="2200"/>
              <a:buNone/>
            </a:pPr>
            <a:endParaRPr b="1">
              <a:solidFill>
                <a:schemeClr val="dk1"/>
              </a:solidFill>
              <a:latin typeface="Open Sans"/>
              <a:ea typeface="Open Sans"/>
              <a:cs typeface="Open Sans"/>
              <a:sym typeface="Open Sans"/>
            </a:endParaRPr>
          </a:p>
          <a:p>
            <a:pPr marL="0" lvl="0" indent="0" algn="l" rtl="0">
              <a:lnSpc>
                <a:spcPct val="90000"/>
              </a:lnSpc>
              <a:spcBef>
                <a:spcPts val="0"/>
              </a:spcBef>
              <a:spcAft>
                <a:spcPts val="0"/>
              </a:spcAft>
              <a:buClr>
                <a:srgbClr val="000000"/>
              </a:buClr>
              <a:buSzPts val="2200"/>
              <a:buNone/>
            </a:pPr>
            <a:endParaRPr>
              <a:solidFill>
                <a:srgbClr val="3F3F3F"/>
              </a:solidFill>
              <a:latin typeface="Open Sans"/>
              <a:ea typeface="Open Sans"/>
              <a:cs typeface="Open Sans"/>
              <a:sym typeface="Open Sans"/>
            </a:endParaRPr>
          </a:p>
        </p:txBody>
      </p:sp>
      <p:sp>
        <p:nvSpPr>
          <p:cNvPr id="527" name="Google Shape;527;p19"/>
          <p:cNvSpPr txBox="1"/>
          <p:nvPr/>
        </p:nvSpPr>
        <p:spPr>
          <a:xfrm>
            <a:off x="12591457" y="1765347"/>
            <a:ext cx="3484800" cy="358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547B"/>
              </a:buClr>
              <a:buSzPts val="700"/>
              <a:buFont typeface="Arial"/>
              <a:buNone/>
            </a:pPr>
            <a:r>
              <a:rPr lang="en-IN" sz="2200" b="1" i="0" u="none" strike="noStrike" cap="none">
                <a:solidFill>
                  <a:srgbClr val="0F547B"/>
                </a:solidFill>
                <a:latin typeface="Open Sans"/>
                <a:ea typeface="Open Sans"/>
                <a:cs typeface="Open Sans"/>
                <a:sym typeface="Open Sans"/>
              </a:rPr>
              <a:t>Duration: 30 min.</a:t>
            </a:r>
            <a:endParaRPr sz="2200" b="1"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0" name="Google Shape;210;p2" descr="A close up of a logo&#10;&#10;Description automatically generated"/>
          <p:cNvPicPr preferRelativeResize="0"/>
          <p:nvPr/>
        </p:nvPicPr>
        <p:blipFill rotWithShape="1">
          <a:blip r:embed="rId3">
            <a:alphaModFix/>
          </a:blip>
          <a:srcRect/>
          <a:stretch/>
        </p:blipFill>
        <p:spPr>
          <a:xfrm>
            <a:off x="8934800" y="3009000"/>
            <a:ext cx="1412800" cy="1922399"/>
          </a:xfrm>
          <a:prstGeom prst="rect">
            <a:avLst/>
          </a:prstGeom>
          <a:noFill/>
          <a:ln>
            <a:noFill/>
          </a:ln>
        </p:spPr>
      </p:pic>
      <p:sp>
        <p:nvSpPr>
          <p:cNvPr id="211" name="Google Shape;211;p2"/>
          <p:cNvSpPr txBox="1"/>
          <p:nvPr/>
        </p:nvSpPr>
        <p:spPr>
          <a:xfrm>
            <a:off x="2543695" y="2720872"/>
            <a:ext cx="5107080" cy="3804000"/>
          </a:xfrm>
          <a:prstGeom prst="rect">
            <a:avLst/>
          </a:prstGeom>
          <a:noFill/>
          <a:ln>
            <a:noFill/>
          </a:ln>
        </p:spPr>
        <p:txBody>
          <a:bodyPr spcFirstLastPara="1" wrap="square" lIns="91425" tIns="45700" rIns="91425" bIns="45700" anchor="t" anchorCtr="0">
            <a:noAutofit/>
          </a:bodyPr>
          <a:lstStyle/>
          <a:p>
            <a:pPr marL="457200" marR="0" lvl="0" indent="-317500" algn="l" rtl="0">
              <a:lnSpc>
                <a:spcPct val="250000"/>
              </a:lnSpc>
              <a:spcBef>
                <a:spcPts val="0"/>
              </a:spcBef>
              <a:spcAft>
                <a:spcPts val="0"/>
              </a:spcAft>
              <a:buClr>
                <a:schemeClr val="dk1"/>
              </a:buClr>
              <a:buSzPts val="2200"/>
              <a:buFont typeface="Calibri"/>
              <a:buNone/>
            </a:pPr>
            <a:r>
              <a:rPr lang="en-IN" sz="2200" b="1" i="0" u="none" strike="noStrike" cap="none" dirty="0">
                <a:solidFill>
                  <a:srgbClr val="3F3F3F"/>
                </a:solidFill>
                <a:latin typeface="Open Sans"/>
                <a:ea typeface="Open Sans"/>
                <a:cs typeface="Open Sans"/>
                <a:sym typeface="Open Sans"/>
              </a:rPr>
              <a:t>Course(s): </a:t>
            </a:r>
            <a:endParaRPr sz="2200" b="0" i="0" u="none" strike="noStrike" cap="none" dirty="0">
              <a:solidFill>
                <a:srgbClr val="3F3F3F"/>
              </a:solidFill>
              <a:latin typeface="Open Sans"/>
              <a:ea typeface="Open Sans"/>
              <a:cs typeface="Open Sans"/>
              <a:sym typeface="Open Sans"/>
            </a:endParaRPr>
          </a:p>
          <a:p>
            <a:pPr marL="139700" marR="0" lvl="0" indent="0" algn="l" rtl="0">
              <a:lnSpc>
                <a:spcPct val="150000"/>
              </a:lnSpc>
              <a:spcBef>
                <a:spcPts val="0"/>
              </a:spcBef>
              <a:spcAft>
                <a:spcPts val="0"/>
              </a:spcAft>
              <a:buClr>
                <a:srgbClr val="000000"/>
              </a:buClr>
              <a:buSzPts val="2200"/>
              <a:buFont typeface="Arial"/>
              <a:buNone/>
            </a:pPr>
            <a:r>
              <a:rPr lang="en-IN" sz="2200" b="0" i="0" u="none" strike="noStrike" cap="none" dirty="0">
                <a:solidFill>
                  <a:srgbClr val="3F3F3F"/>
                </a:solidFill>
                <a:latin typeface="Open Sans"/>
                <a:ea typeface="Open Sans"/>
                <a:cs typeface="Open Sans"/>
                <a:sym typeface="Open Sans"/>
              </a:rPr>
              <a:t>Java Certification Training Course</a:t>
            </a:r>
            <a:endParaRPr sz="1400" b="0" i="0" u="none" strike="noStrike" cap="none" dirty="0">
              <a:solidFill>
                <a:srgbClr val="000000"/>
              </a:solidFill>
              <a:latin typeface="Arial"/>
              <a:ea typeface="Arial"/>
              <a:cs typeface="Arial"/>
              <a:sym typeface="Arial"/>
            </a:endParaRPr>
          </a:p>
          <a:p>
            <a:pPr marL="482600" marR="0" lvl="5" indent="-203200" algn="l" rtl="0">
              <a:lnSpc>
                <a:spcPct val="150000"/>
              </a:lnSpc>
              <a:spcBef>
                <a:spcPts val="0"/>
              </a:spcBef>
              <a:spcAft>
                <a:spcPts val="0"/>
              </a:spcAft>
              <a:buClr>
                <a:schemeClr val="dk1"/>
              </a:buClr>
              <a:buSzPts val="2200"/>
              <a:buFont typeface="Arial"/>
              <a:buNone/>
            </a:pPr>
            <a:endParaRPr sz="2200" b="0" i="0" u="none" strike="noStrike" cap="none" dirty="0">
              <a:solidFill>
                <a:srgbClr val="3F3F3F"/>
              </a:solidFill>
              <a:latin typeface="Open Sans"/>
              <a:ea typeface="Open Sans"/>
              <a:cs typeface="Open Sans"/>
              <a:sym typeface="Open Sans"/>
            </a:endParaRPr>
          </a:p>
          <a:p>
            <a:pPr marL="139700" marR="0" lvl="0" indent="0" algn="l" rtl="0">
              <a:lnSpc>
                <a:spcPct val="250000"/>
              </a:lnSpc>
              <a:spcBef>
                <a:spcPts val="0"/>
              </a:spcBef>
              <a:spcAft>
                <a:spcPts val="0"/>
              </a:spcAft>
              <a:buClr>
                <a:srgbClr val="000000"/>
              </a:buClr>
              <a:buSzPts val="2200"/>
              <a:buFont typeface="Arial"/>
              <a:buNone/>
            </a:pPr>
            <a:endParaRPr sz="2200" b="0" i="0" u="none" strike="noStrike" cap="none" dirty="0">
              <a:solidFill>
                <a:srgbClr val="3F3F3F"/>
              </a:solidFill>
              <a:latin typeface="Open Sans"/>
              <a:ea typeface="Open Sans"/>
              <a:cs typeface="Open Sans"/>
              <a:sym typeface="Open Sans"/>
            </a:endParaRPr>
          </a:p>
          <a:p>
            <a:pPr marL="457200" marR="0" lvl="0" indent="-317500" algn="l" rtl="0">
              <a:lnSpc>
                <a:spcPct val="250000"/>
              </a:lnSpc>
              <a:spcBef>
                <a:spcPts val="0"/>
              </a:spcBef>
              <a:spcAft>
                <a:spcPts val="0"/>
              </a:spcAft>
              <a:buClr>
                <a:schemeClr val="dk1"/>
              </a:buClr>
              <a:buSzPts val="2200"/>
              <a:buFont typeface="Calibri"/>
              <a:buNone/>
            </a:pPr>
            <a:endParaRPr sz="2200" b="0" i="0" u="none" strike="noStrike" cap="none" dirty="0">
              <a:solidFill>
                <a:srgbClr val="3F3F3F"/>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20"/>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latin typeface="Open Sans"/>
                <a:ea typeface="Open Sans"/>
                <a:cs typeface="Open Sans"/>
                <a:sym typeface="Open Sans"/>
              </a:rPr>
              <a:t>Assisted Practice: Guidelines </a:t>
            </a:r>
            <a:endParaRPr>
              <a:latin typeface="Open Sans"/>
              <a:ea typeface="Open Sans"/>
              <a:cs typeface="Open Sans"/>
              <a:sym typeface="Open Sans"/>
            </a:endParaRPr>
          </a:p>
        </p:txBody>
      </p:sp>
      <p:sp>
        <p:nvSpPr>
          <p:cNvPr id="534" name="Google Shape;534;p20"/>
          <p:cNvSpPr txBox="1"/>
          <p:nvPr/>
        </p:nvSpPr>
        <p:spPr>
          <a:xfrm>
            <a:off x="1896550" y="1420474"/>
            <a:ext cx="12063945" cy="4354782"/>
          </a:xfrm>
          <a:prstGeom prst="rect">
            <a:avLst/>
          </a:prstGeom>
          <a:noFill/>
          <a:ln>
            <a:noFill/>
          </a:ln>
        </p:spPr>
        <p:txBody>
          <a:bodyPr spcFirstLastPara="1" wrap="square" lIns="91425" tIns="45700" rIns="91425" bIns="45700" anchor="t" anchorCtr="0">
            <a:spAutoFit/>
          </a:bodyPr>
          <a:lstStyle/>
          <a:p>
            <a:pPr marL="0" marR="0" lvl="0" indent="0" algn="l" rtl="0">
              <a:lnSpc>
                <a:spcPct val="250000"/>
              </a:lnSpc>
              <a:spcBef>
                <a:spcPts val="0"/>
              </a:spcBef>
              <a:spcAft>
                <a:spcPts val="0"/>
              </a:spcAft>
              <a:buNone/>
            </a:pPr>
            <a:r>
              <a:rPr lang="en-IN" sz="2200">
                <a:solidFill>
                  <a:srgbClr val="3F3F3F"/>
                </a:solidFill>
                <a:latin typeface="Open Sans"/>
                <a:ea typeface="Open Sans"/>
                <a:cs typeface="Open Sans"/>
                <a:sym typeface="Open Sans"/>
              </a:rPr>
              <a:t>Steps to demonstrate differences between GET and POST:</a:t>
            </a:r>
            <a:endParaRPr sz="2200">
              <a:solidFill>
                <a:srgbClr val="3F3F3F"/>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Create a Java project in your IDE. </a:t>
            </a:r>
            <a:endParaRPr sz="2200" i="0" u="none" strike="noStrike" cap="none">
              <a:solidFill>
                <a:srgbClr val="000000"/>
              </a:solidFill>
              <a:latin typeface="Open Sans"/>
              <a:ea typeface="Open Sans"/>
              <a:cs typeface="Open Sans"/>
              <a:sym typeface="Open Sans"/>
            </a:endParaRPr>
          </a:p>
          <a:p>
            <a:pPr marL="457189" marR="0" lvl="0" indent="-457189" algn="l" rtl="0">
              <a:lnSpc>
                <a:spcPct val="1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Write a program in Java to demonstrate the differences between GET and POST methods.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Initialize the .git file.</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Add and commit the program files.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Push the code to your GitHub repository.</a:t>
            </a:r>
            <a:endParaRPr sz="2200" i="0" u="none" strike="noStrike" cap="none">
              <a:solidFill>
                <a:srgbClr val="000000"/>
              </a:solidFill>
              <a:latin typeface="Open Sans"/>
              <a:ea typeface="Open Sans"/>
              <a:cs typeface="Open Sans"/>
              <a:sym typeface="Open Sans"/>
            </a:endParaRPr>
          </a:p>
        </p:txBody>
      </p:sp>
      <p:pic>
        <p:nvPicPr>
          <p:cNvPr id="535" name="Google Shape;535;p20"/>
          <p:cNvPicPr preferRelativeResize="0"/>
          <p:nvPr/>
        </p:nvPicPr>
        <p:blipFill rotWithShape="1">
          <a:blip r:embed="rId3">
            <a:alphaModFix/>
          </a:blip>
          <a:srcRect/>
          <a:stretch/>
        </p:blipFill>
        <p:spPr>
          <a:xfrm>
            <a:off x="4566675" y="603150"/>
            <a:ext cx="7206075" cy="3657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21"/>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solidFill>
                  <a:schemeClr val="lt1"/>
                </a:solidFill>
                <a:latin typeface="Open Sans"/>
                <a:ea typeface="Open Sans"/>
                <a:cs typeface="Open Sans"/>
                <a:sym typeface="Open Sans"/>
              </a:rPr>
              <a:t>Overview of Servlets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22"/>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Servlet</a:t>
            </a:r>
            <a:endParaRPr/>
          </a:p>
        </p:txBody>
      </p:sp>
      <p:grpSp>
        <p:nvGrpSpPr>
          <p:cNvPr id="547" name="Google Shape;547;p22"/>
          <p:cNvGrpSpPr/>
          <p:nvPr/>
        </p:nvGrpSpPr>
        <p:grpSpPr>
          <a:xfrm>
            <a:off x="1364596" y="1882447"/>
            <a:ext cx="13571310" cy="6569950"/>
            <a:chOff x="0" y="0"/>
            <a:chExt cx="13571310" cy="6569950"/>
          </a:xfrm>
        </p:grpSpPr>
        <p:sp>
          <p:nvSpPr>
            <p:cNvPr id="548" name="Google Shape;548;p22"/>
            <p:cNvSpPr/>
            <p:nvPr/>
          </p:nvSpPr>
          <p:spPr>
            <a:xfrm>
              <a:off x="0" y="0"/>
              <a:ext cx="13571310" cy="6569950"/>
            </a:xfrm>
            <a:prstGeom prst="rightArrow">
              <a:avLst>
                <a:gd name="adj1" fmla="val 50000"/>
                <a:gd name="adj2" fmla="val 50000"/>
              </a:avLst>
            </a:prstGeom>
            <a:solidFill>
              <a:srgbClr val="E0E0E0"/>
            </a:solidFill>
            <a:ln w="9525" cap="flat" cmpd="sng">
              <a:solidFill>
                <a:srgbClr val="52525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22"/>
            <p:cNvSpPr/>
            <p:nvPr/>
          </p:nvSpPr>
          <p:spPr>
            <a:xfrm>
              <a:off x="0" y="1970985"/>
              <a:ext cx="3013786" cy="2627980"/>
            </a:xfrm>
            <a:prstGeom prst="roundRect">
              <a:avLst>
                <a:gd name="adj" fmla="val 16667"/>
              </a:avLst>
            </a:prstGeom>
            <a:solidFill>
              <a:srgbClr val="3F97C0"/>
            </a:solidFill>
            <a:ln w="25400" cap="flat" cmpd="sng">
              <a:solidFill>
                <a:srgbClr val="52525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 name="Google Shape;550;p22"/>
            <p:cNvSpPr txBox="1"/>
            <p:nvPr/>
          </p:nvSpPr>
          <p:spPr>
            <a:xfrm>
              <a:off x="128287" y="2099272"/>
              <a:ext cx="2757212" cy="2371406"/>
            </a:xfrm>
            <a:prstGeom prst="rect">
              <a:avLst/>
            </a:prstGeom>
            <a:noFill/>
            <a:ln>
              <a:noFill/>
            </a:ln>
          </p:spPr>
          <p:txBody>
            <a:bodyPr spcFirstLastPara="1" wrap="square" lIns="83800" tIns="83800" rIns="83800" bIns="83800"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Is used to create a web application</a:t>
              </a:r>
              <a:endParaRPr sz="2200" b="0" i="0" u="none" strike="noStrike" cap="none">
                <a:solidFill>
                  <a:schemeClr val="dk1"/>
                </a:solidFill>
                <a:latin typeface="Arial"/>
                <a:ea typeface="Arial"/>
                <a:cs typeface="Arial"/>
                <a:sym typeface="Arial"/>
              </a:endParaRPr>
            </a:p>
          </p:txBody>
        </p:sp>
        <p:sp>
          <p:nvSpPr>
            <p:cNvPr id="551" name="Google Shape;551;p22"/>
            <p:cNvSpPr/>
            <p:nvPr/>
          </p:nvSpPr>
          <p:spPr>
            <a:xfrm>
              <a:off x="3520723" y="1970985"/>
              <a:ext cx="3013786" cy="2627980"/>
            </a:xfrm>
            <a:prstGeom prst="roundRect">
              <a:avLst>
                <a:gd name="adj" fmla="val 16667"/>
              </a:avLst>
            </a:prstGeom>
            <a:solidFill>
              <a:srgbClr val="F38573"/>
            </a:solidFill>
            <a:ln w="25400" cap="flat" cmpd="sng">
              <a:solidFill>
                <a:srgbClr val="52525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22"/>
            <p:cNvSpPr txBox="1"/>
            <p:nvPr/>
          </p:nvSpPr>
          <p:spPr>
            <a:xfrm>
              <a:off x="3649010" y="2099272"/>
              <a:ext cx="2757212" cy="2371406"/>
            </a:xfrm>
            <a:prstGeom prst="rect">
              <a:avLst/>
            </a:prstGeom>
            <a:noFill/>
            <a:ln>
              <a:noFill/>
            </a:ln>
          </p:spPr>
          <p:txBody>
            <a:bodyPr spcFirstLastPara="1" wrap="square" lIns="83800" tIns="83800" rIns="83800" bIns="83800"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Runs on a web or an application server and acts as a middle layer</a:t>
              </a:r>
              <a:endParaRPr sz="2200" b="0" i="0" u="none" strike="noStrike" cap="none">
                <a:solidFill>
                  <a:schemeClr val="dk1"/>
                </a:solidFill>
                <a:latin typeface="Arial"/>
                <a:ea typeface="Arial"/>
                <a:cs typeface="Arial"/>
                <a:sym typeface="Arial"/>
              </a:endParaRPr>
            </a:p>
          </p:txBody>
        </p:sp>
        <p:sp>
          <p:nvSpPr>
            <p:cNvPr id="553" name="Google Shape;553;p22"/>
            <p:cNvSpPr/>
            <p:nvPr/>
          </p:nvSpPr>
          <p:spPr>
            <a:xfrm>
              <a:off x="7036807" y="1970985"/>
              <a:ext cx="3013786" cy="2627980"/>
            </a:xfrm>
            <a:prstGeom prst="roundRect">
              <a:avLst>
                <a:gd name="adj" fmla="val 16667"/>
              </a:avLst>
            </a:prstGeom>
            <a:solidFill>
              <a:srgbClr val="F69E66"/>
            </a:solidFill>
            <a:ln w="25400" cap="flat" cmpd="sng">
              <a:solidFill>
                <a:srgbClr val="52525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22"/>
            <p:cNvSpPr txBox="1"/>
            <p:nvPr/>
          </p:nvSpPr>
          <p:spPr>
            <a:xfrm>
              <a:off x="7165094" y="2099272"/>
              <a:ext cx="2757212" cy="2371406"/>
            </a:xfrm>
            <a:prstGeom prst="rect">
              <a:avLst/>
            </a:prstGeom>
            <a:noFill/>
            <a:ln>
              <a:noFill/>
            </a:ln>
          </p:spPr>
          <p:txBody>
            <a:bodyPr spcFirstLastPara="1" wrap="square" lIns="83800" tIns="83800" rIns="83800" bIns="83800"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Is a web component deployed on the server to create dynamic web pages</a:t>
              </a:r>
              <a:endParaRPr sz="2200" b="0" i="0" u="none" strike="noStrike" cap="none">
                <a:solidFill>
                  <a:schemeClr val="dk1"/>
                </a:solidFill>
                <a:latin typeface="Arial"/>
                <a:ea typeface="Arial"/>
                <a:cs typeface="Arial"/>
                <a:sym typeface="Arial"/>
              </a:endParaRPr>
            </a:p>
          </p:txBody>
        </p:sp>
        <p:sp>
          <p:nvSpPr>
            <p:cNvPr id="555" name="Google Shape;555;p22"/>
            <p:cNvSpPr/>
            <p:nvPr/>
          </p:nvSpPr>
          <p:spPr>
            <a:xfrm>
              <a:off x="10552891" y="1970985"/>
              <a:ext cx="3013786" cy="2627980"/>
            </a:xfrm>
            <a:prstGeom prst="roundRect">
              <a:avLst>
                <a:gd name="adj" fmla="val 16667"/>
              </a:avLst>
            </a:prstGeom>
            <a:solidFill>
              <a:srgbClr val="9CDAEB"/>
            </a:solidFill>
            <a:ln w="25400" cap="flat" cmpd="sng">
              <a:solidFill>
                <a:srgbClr val="52525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22"/>
            <p:cNvSpPr txBox="1"/>
            <p:nvPr/>
          </p:nvSpPr>
          <p:spPr>
            <a:xfrm>
              <a:off x="10681178" y="2099272"/>
              <a:ext cx="2757212" cy="2371406"/>
            </a:xfrm>
            <a:prstGeom prst="rect">
              <a:avLst/>
            </a:prstGeom>
            <a:noFill/>
            <a:ln>
              <a:noFill/>
            </a:ln>
          </p:spPr>
          <p:txBody>
            <a:bodyPr spcFirstLastPara="1" wrap="square" lIns="83800" tIns="83800" rIns="83800" bIns="83800"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Is similar to Common Gateway Interface (CGI) but has several advantages over CGI</a:t>
              </a:r>
              <a:endParaRPr sz="2200" b="0" i="0" u="none" strike="noStrike" cap="none">
                <a:solidFill>
                  <a:schemeClr val="dk1"/>
                </a:solidFill>
                <a:latin typeface="Arial"/>
                <a:ea typeface="Arial"/>
                <a:cs typeface="Arial"/>
                <a:sym typeface="Arial"/>
              </a:endParaRPr>
            </a:p>
          </p:txBody>
        </p:sp>
      </p:grpSp>
      <p:sp>
        <p:nvSpPr>
          <p:cNvPr id="557" name="Google Shape;557;p22"/>
          <p:cNvSpPr/>
          <p:nvPr/>
        </p:nvSpPr>
        <p:spPr>
          <a:xfrm>
            <a:off x="3258441" y="1111815"/>
            <a:ext cx="9739116"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In Java, a servlet is a server-side web component that is written in accordance with Servlet API specifications.</a:t>
            </a:r>
            <a:endParaRPr sz="2200" b="0" i="0" u="none" strike="noStrike" cap="none">
              <a:solidFill>
                <a:srgbClr val="3F3F3F"/>
              </a:solidFill>
              <a:latin typeface="Open Sans"/>
              <a:ea typeface="Open Sans"/>
              <a:cs typeface="Open Sans"/>
              <a:sym typeface="Open Sans"/>
            </a:endParaRPr>
          </a:p>
        </p:txBody>
      </p:sp>
      <p:sp>
        <p:nvSpPr>
          <p:cNvPr id="558" name="Google Shape;558;p22"/>
          <p:cNvSpPr/>
          <p:nvPr/>
        </p:nvSpPr>
        <p:spPr>
          <a:xfrm>
            <a:off x="1364609" y="2369590"/>
            <a:ext cx="11784300" cy="11307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3F3F3F"/>
              </a:buClr>
              <a:buSzPts val="2200"/>
              <a:buFont typeface="Open Sans"/>
              <a:buNone/>
            </a:pPr>
            <a:r>
              <a:rPr lang="en-IN" sz="2200" b="0" i="0" u="none" strike="noStrike" cap="none">
                <a:solidFill>
                  <a:srgbClr val="3F3F3F"/>
                </a:solidFill>
                <a:latin typeface="Open Sans"/>
                <a:ea typeface="Open Sans"/>
                <a:cs typeface="Open Sans"/>
                <a:sym typeface="Open Sans"/>
              </a:rPr>
              <a:t>Servlet is a technology that:</a:t>
            </a:r>
            <a:endParaRPr sz="2200" b="0" i="0" u="none" strike="noStrike" cap="none">
              <a:solidFill>
                <a:srgbClr val="3F3F3F"/>
              </a:solidFill>
              <a:latin typeface="Open Sans"/>
              <a:ea typeface="Open Sans"/>
              <a:cs typeface="Open Sans"/>
              <a:sym typeface="Open Sans"/>
            </a:endParaRPr>
          </a:p>
        </p:txBody>
      </p:sp>
      <p:pic>
        <p:nvPicPr>
          <p:cNvPr id="559" name="Google Shape;559;p22"/>
          <p:cNvPicPr preferRelativeResize="0"/>
          <p:nvPr/>
        </p:nvPicPr>
        <p:blipFill rotWithShape="1">
          <a:blip r:embed="rId3">
            <a:alphaModFix/>
          </a:blip>
          <a:srcRect/>
          <a:stretch/>
        </p:blipFill>
        <p:spPr>
          <a:xfrm>
            <a:off x="6903321" y="603159"/>
            <a:ext cx="2532785" cy="36576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23"/>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IN">
                <a:latin typeface="Open Sans"/>
                <a:ea typeface="Open Sans"/>
                <a:cs typeface="Open Sans"/>
                <a:sym typeface="Open Sans"/>
              </a:rPr>
              <a:t>Common Gateway Interface (CGI)</a:t>
            </a:r>
            <a:endParaRPr/>
          </a:p>
        </p:txBody>
      </p:sp>
      <p:grpSp>
        <p:nvGrpSpPr>
          <p:cNvPr id="566" name="Google Shape;566;p23"/>
          <p:cNvGrpSpPr/>
          <p:nvPr/>
        </p:nvGrpSpPr>
        <p:grpSpPr>
          <a:xfrm>
            <a:off x="1445075" y="2275211"/>
            <a:ext cx="7507537" cy="1279145"/>
            <a:chOff x="1280067" y="2303852"/>
            <a:chExt cx="6632528" cy="1279145"/>
          </a:xfrm>
        </p:grpSpPr>
        <p:sp>
          <p:nvSpPr>
            <p:cNvPr id="567" name="Google Shape;567;p23"/>
            <p:cNvSpPr/>
            <p:nvPr/>
          </p:nvSpPr>
          <p:spPr>
            <a:xfrm>
              <a:off x="2112068" y="2303852"/>
              <a:ext cx="5800527" cy="1279145"/>
            </a:xfrm>
            <a:prstGeom prst="chevron">
              <a:avLst>
                <a:gd name="adj" fmla="val 50000"/>
              </a:avLst>
            </a:prstGeom>
            <a:noFill/>
            <a:ln w="25400" cap="flat" cmpd="sng">
              <a:solidFill>
                <a:srgbClr val="A7DEE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CGI is a set of rules for running programs and scripts on a web server</a:t>
              </a:r>
              <a:endParaRPr sz="1400" b="0" i="0" u="none" strike="noStrike" cap="none">
                <a:solidFill>
                  <a:srgbClr val="000000"/>
                </a:solidFill>
                <a:latin typeface="Arial"/>
                <a:ea typeface="Arial"/>
                <a:cs typeface="Arial"/>
                <a:sym typeface="Arial"/>
              </a:endParaRPr>
            </a:p>
          </p:txBody>
        </p:sp>
        <p:sp>
          <p:nvSpPr>
            <p:cNvPr id="568" name="Google Shape;568;p23"/>
            <p:cNvSpPr/>
            <p:nvPr/>
          </p:nvSpPr>
          <p:spPr>
            <a:xfrm rot="-2700000">
              <a:off x="1481825" y="2532233"/>
              <a:ext cx="795104" cy="900000"/>
            </a:xfrm>
            <a:prstGeom prst="rect">
              <a:avLst/>
            </a:prstGeom>
            <a:solidFill>
              <a:srgbClr val="A7DEED"/>
            </a:solidFill>
            <a:ln w="12700" cap="flat" cmpd="sng">
              <a:solidFill>
                <a:srgbClr val="1E4E79"/>
              </a:solidFill>
              <a:prstDash val="solid"/>
              <a:miter lim="400000"/>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569" name="Google Shape;569;p23"/>
          <p:cNvSpPr/>
          <p:nvPr/>
        </p:nvSpPr>
        <p:spPr>
          <a:xfrm>
            <a:off x="1112275" y="1749357"/>
            <a:ext cx="8371967" cy="6487087"/>
          </a:xfrm>
          <a:prstGeom prst="rect">
            <a:avLst/>
          </a:prstGeom>
          <a:noFill/>
          <a:ln w="28575" cap="flat" cmpd="sng">
            <a:solidFill>
              <a:srgbClr val="73AAD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570" name="Google Shape;570;p23"/>
          <p:cNvGrpSpPr/>
          <p:nvPr/>
        </p:nvGrpSpPr>
        <p:grpSpPr>
          <a:xfrm>
            <a:off x="10865715" y="3241964"/>
            <a:ext cx="3903232" cy="3546763"/>
            <a:chOff x="11225932" y="3241964"/>
            <a:chExt cx="3903232" cy="3546763"/>
          </a:xfrm>
        </p:grpSpPr>
        <p:sp>
          <p:nvSpPr>
            <p:cNvPr id="571" name="Google Shape;571;p23"/>
            <p:cNvSpPr/>
            <p:nvPr/>
          </p:nvSpPr>
          <p:spPr>
            <a:xfrm>
              <a:off x="11225932" y="3241964"/>
              <a:ext cx="3903232" cy="3546763"/>
            </a:xfrm>
            <a:prstGeom prst="bracketPair">
              <a:avLst/>
            </a:prstGeom>
            <a:noFill/>
            <a:ln w="9525" cap="flat" cmpd="sng">
              <a:solidFill>
                <a:srgbClr val="73AAD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72" name="Google Shape;572;p23"/>
            <p:cNvSpPr/>
            <p:nvPr/>
          </p:nvSpPr>
          <p:spPr>
            <a:xfrm>
              <a:off x="11630868" y="3655869"/>
              <a:ext cx="3093359" cy="2735035"/>
            </a:xfrm>
            <a:prstGeom prst="rect">
              <a:avLst/>
            </a:prstGeom>
            <a:solidFill>
              <a:srgbClr val="FFFFFF"/>
            </a:solidFill>
            <a:ln w="25400" cap="flat" cmpd="sng">
              <a:solidFill>
                <a:srgbClr val="73AAD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CGI programs can be written in programming languages such as Java, Perl, and C++</a:t>
              </a:r>
              <a:endParaRPr sz="1400" b="0" i="0" u="none" strike="noStrike" cap="none">
                <a:solidFill>
                  <a:srgbClr val="000000"/>
                </a:solidFill>
                <a:latin typeface="Arial"/>
                <a:ea typeface="Arial"/>
                <a:cs typeface="Arial"/>
                <a:sym typeface="Arial"/>
              </a:endParaRPr>
            </a:p>
          </p:txBody>
        </p:sp>
      </p:grpSp>
      <p:grpSp>
        <p:nvGrpSpPr>
          <p:cNvPr id="573" name="Google Shape;573;p23"/>
          <p:cNvGrpSpPr/>
          <p:nvPr/>
        </p:nvGrpSpPr>
        <p:grpSpPr>
          <a:xfrm>
            <a:off x="1445074" y="4298929"/>
            <a:ext cx="7507538" cy="1279145"/>
            <a:chOff x="1280066" y="2303852"/>
            <a:chExt cx="6632529" cy="1279145"/>
          </a:xfrm>
        </p:grpSpPr>
        <p:sp>
          <p:nvSpPr>
            <p:cNvPr id="574" name="Google Shape;574;p23"/>
            <p:cNvSpPr/>
            <p:nvPr/>
          </p:nvSpPr>
          <p:spPr>
            <a:xfrm>
              <a:off x="2112068" y="2303852"/>
              <a:ext cx="5800527" cy="1279145"/>
            </a:xfrm>
            <a:prstGeom prst="chevron">
              <a:avLst>
                <a:gd name="adj" fmla="val 50000"/>
              </a:avLst>
            </a:prstGeom>
            <a:noFill/>
            <a:ln w="25400" cap="flat" cmpd="sng">
              <a:solidFill>
                <a:srgbClr val="C55A1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CGI is a standard interface that can be used on multiple hardware platforms</a:t>
              </a:r>
              <a:endParaRPr sz="1400" b="0" i="0" u="none" strike="noStrike" cap="none">
                <a:solidFill>
                  <a:srgbClr val="000000"/>
                </a:solidFill>
                <a:latin typeface="Arial"/>
                <a:ea typeface="Arial"/>
                <a:cs typeface="Arial"/>
                <a:sym typeface="Arial"/>
              </a:endParaRPr>
            </a:p>
          </p:txBody>
        </p:sp>
        <p:sp>
          <p:nvSpPr>
            <p:cNvPr id="575" name="Google Shape;575;p23"/>
            <p:cNvSpPr/>
            <p:nvPr/>
          </p:nvSpPr>
          <p:spPr>
            <a:xfrm rot="-2700000">
              <a:off x="1481824" y="2510672"/>
              <a:ext cx="795104" cy="900000"/>
            </a:xfrm>
            <a:prstGeom prst="rect">
              <a:avLst/>
            </a:prstGeom>
            <a:solidFill>
              <a:srgbClr val="F7A977"/>
            </a:solidFill>
            <a:ln w="12700" cap="flat" cmpd="sng">
              <a:solidFill>
                <a:srgbClr val="C55A11"/>
              </a:solidFill>
              <a:prstDash val="solid"/>
              <a:miter lim="400000"/>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576" name="Google Shape;576;p23"/>
          <p:cNvGrpSpPr/>
          <p:nvPr/>
        </p:nvGrpSpPr>
        <p:grpSpPr>
          <a:xfrm>
            <a:off x="1445074" y="6322647"/>
            <a:ext cx="7507540" cy="1279145"/>
            <a:chOff x="1280065" y="2303852"/>
            <a:chExt cx="6632530" cy="1279145"/>
          </a:xfrm>
        </p:grpSpPr>
        <p:sp>
          <p:nvSpPr>
            <p:cNvPr id="577" name="Google Shape;577;p23"/>
            <p:cNvSpPr/>
            <p:nvPr/>
          </p:nvSpPr>
          <p:spPr>
            <a:xfrm>
              <a:off x="2112068" y="2303852"/>
              <a:ext cx="5800527" cy="1279145"/>
            </a:xfrm>
            <a:prstGeom prst="chevron">
              <a:avLst>
                <a:gd name="adj" fmla="val 50000"/>
              </a:avLst>
            </a:prstGeom>
            <a:noFill/>
            <a:ln w="25400" cap="flat" cmpd="sng">
              <a:solidFill>
                <a:srgbClr val="55A3C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CGI specifies how information is communicated and transmitted between web browsers and web server</a:t>
              </a:r>
              <a:endParaRPr sz="1400" b="0" i="0" u="none" strike="noStrike" cap="none">
                <a:solidFill>
                  <a:srgbClr val="000000"/>
                </a:solidFill>
                <a:latin typeface="Arial"/>
                <a:ea typeface="Arial"/>
                <a:cs typeface="Arial"/>
                <a:sym typeface="Arial"/>
              </a:endParaRPr>
            </a:p>
          </p:txBody>
        </p:sp>
        <p:sp>
          <p:nvSpPr>
            <p:cNvPr id="578" name="Google Shape;578;p23"/>
            <p:cNvSpPr/>
            <p:nvPr/>
          </p:nvSpPr>
          <p:spPr>
            <a:xfrm rot="-2700000">
              <a:off x="1481823" y="2493424"/>
              <a:ext cx="795104" cy="900000"/>
            </a:xfrm>
            <a:prstGeom prst="rect">
              <a:avLst/>
            </a:prstGeom>
            <a:solidFill>
              <a:srgbClr val="55A3C7"/>
            </a:solidFill>
            <a:ln w="12700" cap="flat" cmpd="sng">
              <a:solidFill>
                <a:srgbClr val="1E4E79"/>
              </a:solidFill>
              <a:prstDash val="solid"/>
              <a:miter lim="400000"/>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pic>
        <p:nvPicPr>
          <p:cNvPr id="579" name="Google Shape;579;p23"/>
          <p:cNvPicPr preferRelativeResize="0"/>
          <p:nvPr/>
        </p:nvPicPr>
        <p:blipFill rotWithShape="1">
          <a:blip r:embed="rId3">
            <a:alphaModFix/>
          </a:blip>
          <a:srcRect/>
          <a:stretch/>
        </p:blipFill>
        <p:spPr>
          <a:xfrm>
            <a:off x="3797784" y="603159"/>
            <a:ext cx="8743859" cy="36576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24"/>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IN"/>
              <a:t>Difference between </a:t>
            </a:r>
            <a:r>
              <a:rPr lang="en-IN">
                <a:latin typeface="Open Sans"/>
                <a:ea typeface="Open Sans"/>
                <a:cs typeface="Open Sans"/>
                <a:sym typeface="Open Sans"/>
              </a:rPr>
              <a:t>CGI and Servlets </a:t>
            </a:r>
            <a:endParaRPr/>
          </a:p>
        </p:txBody>
      </p:sp>
      <p:sp>
        <p:nvSpPr>
          <p:cNvPr id="586" name="Google Shape;586;p24"/>
          <p:cNvSpPr/>
          <p:nvPr/>
        </p:nvSpPr>
        <p:spPr>
          <a:xfrm>
            <a:off x="1830734" y="1384741"/>
            <a:ext cx="6069517" cy="6976685"/>
          </a:xfrm>
          <a:custGeom>
            <a:avLst/>
            <a:gdLst/>
            <a:ahLst/>
            <a:cxnLst/>
            <a:rect l="l" t="t" r="r" b="b"/>
            <a:pathLst>
              <a:path w="6069517" h="7224889" extrusionOk="0">
                <a:moveTo>
                  <a:pt x="0" y="606952"/>
                </a:moveTo>
                <a:cubicBezTo>
                  <a:pt x="0" y="271742"/>
                  <a:pt x="271742" y="0"/>
                  <a:pt x="606952" y="0"/>
                </a:cubicBezTo>
                <a:lnTo>
                  <a:pt x="5462565" y="0"/>
                </a:lnTo>
                <a:cubicBezTo>
                  <a:pt x="5797775" y="0"/>
                  <a:pt x="6069517" y="271742"/>
                  <a:pt x="6069517" y="606952"/>
                </a:cubicBezTo>
                <a:lnTo>
                  <a:pt x="6069517" y="6617937"/>
                </a:lnTo>
                <a:cubicBezTo>
                  <a:pt x="6069517" y="6953147"/>
                  <a:pt x="5797775" y="7224889"/>
                  <a:pt x="5462565" y="7224889"/>
                </a:cubicBezTo>
                <a:lnTo>
                  <a:pt x="606952" y="7224889"/>
                </a:lnTo>
                <a:cubicBezTo>
                  <a:pt x="271742" y="7224889"/>
                  <a:pt x="0" y="6953147"/>
                  <a:pt x="0" y="6617937"/>
                </a:cubicBezTo>
                <a:lnTo>
                  <a:pt x="0" y="606952"/>
                </a:lnTo>
                <a:close/>
              </a:path>
            </a:pathLst>
          </a:custGeom>
          <a:solidFill>
            <a:srgbClr val="FFF2CC"/>
          </a:solidFill>
          <a:ln w="9525" cap="flat" cmpd="sng">
            <a:solidFill>
              <a:srgbClr val="FA8976"/>
            </a:solidFill>
            <a:prstDash val="solid"/>
            <a:round/>
            <a:headEnd type="none" w="sm" len="sm"/>
            <a:tailEnd type="none" w="sm" len="sm"/>
          </a:ln>
        </p:spPr>
        <p:txBody>
          <a:bodyPr spcFirstLastPara="1" wrap="square" lIns="106675" tIns="106675" rIns="106675" bIns="5164100" anchor="ctr" anchorCtr="0">
            <a:noAutofit/>
          </a:bodyPr>
          <a:lstStyle/>
          <a:p>
            <a:pPr marL="0" marR="0" lvl="0" indent="0" algn="ctr" rtl="0">
              <a:lnSpc>
                <a:spcPct val="90000"/>
              </a:lnSpc>
              <a:spcBef>
                <a:spcPts val="0"/>
              </a:spcBef>
              <a:spcAft>
                <a:spcPts val="0"/>
              </a:spcAft>
              <a:buClr>
                <a:schemeClr val="dk1"/>
              </a:buClr>
              <a:buSzPts val="2200"/>
              <a:buFont typeface="Arial"/>
              <a:buNone/>
            </a:pPr>
            <a:endParaRPr sz="2200" b="0" i="0" u="none" strike="noStrike" cap="none">
              <a:solidFill>
                <a:schemeClr val="dk1"/>
              </a:solidFill>
              <a:latin typeface="Open Sans"/>
              <a:ea typeface="Open Sans"/>
              <a:cs typeface="Open Sans"/>
              <a:sym typeface="Open Sans"/>
            </a:endParaRPr>
          </a:p>
        </p:txBody>
      </p:sp>
      <p:sp>
        <p:nvSpPr>
          <p:cNvPr id="587" name="Google Shape;587;p24"/>
          <p:cNvSpPr/>
          <p:nvPr/>
        </p:nvSpPr>
        <p:spPr>
          <a:xfrm>
            <a:off x="2300492" y="1966250"/>
            <a:ext cx="5134811" cy="828026"/>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Not portable</a:t>
            </a:r>
            <a:endParaRPr sz="1400" b="0" i="0" u="none" strike="noStrike" cap="none">
              <a:solidFill>
                <a:srgbClr val="000000"/>
              </a:solidFill>
              <a:latin typeface="Arial"/>
              <a:ea typeface="Arial"/>
              <a:cs typeface="Arial"/>
              <a:sym typeface="Arial"/>
            </a:endParaRPr>
          </a:p>
        </p:txBody>
      </p:sp>
      <p:sp>
        <p:nvSpPr>
          <p:cNvPr id="588" name="Google Shape;588;p24"/>
          <p:cNvSpPr/>
          <p:nvPr/>
        </p:nvSpPr>
        <p:spPr>
          <a:xfrm>
            <a:off x="2300492" y="2835395"/>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Data cannot be shared</a:t>
            </a:r>
            <a:endParaRPr sz="1400" b="0" i="0" u="none" strike="noStrike" cap="none">
              <a:solidFill>
                <a:srgbClr val="000000"/>
              </a:solidFill>
              <a:latin typeface="Arial"/>
              <a:ea typeface="Arial"/>
              <a:cs typeface="Arial"/>
              <a:sym typeface="Arial"/>
            </a:endParaRPr>
          </a:p>
        </p:txBody>
      </p:sp>
      <p:sp>
        <p:nvSpPr>
          <p:cNvPr id="589" name="Google Shape;589;p24"/>
          <p:cNvSpPr/>
          <p:nvPr/>
        </p:nvSpPr>
        <p:spPr>
          <a:xfrm>
            <a:off x="2300492" y="3704540"/>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Cannot directly </a:t>
            </a:r>
            <a:r>
              <a:rPr lang="en-IN" sz="2200">
                <a:solidFill>
                  <a:schemeClr val="dk1"/>
                </a:solidFill>
                <a:latin typeface="Open Sans"/>
                <a:ea typeface="Open Sans"/>
                <a:cs typeface="Open Sans"/>
                <a:sym typeface="Open Sans"/>
              </a:rPr>
              <a:t>link</a:t>
            </a:r>
            <a:r>
              <a:rPr lang="en-IN" sz="2200" b="0" i="0" u="none" strike="noStrike" cap="none">
                <a:solidFill>
                  <a:schemeClr val="dk1"/>
                </a:solidFill>
                <a:latin typeface="Open Sans"/>
                <a:ea typeface="Open Sans"/>
                <a:cs typeface="Open Sans"/>
                <a:sym typeface="Open Sans"/>
              </a:rPr>
              <a:t> to the web server</a:t>
            </a:r>
            <a:endParaRPr sz="1400" b="0" i="0" u="none" strike="noStrike" cap="none">
              <a:solidFill>
                <a:srgbClr val="000000"/>
              </a:solidFill>
              <a:latin typeface="Arial"/>
              <a:ea typeface="Arial"/>
              <a:cs typeface="Arial"/>
              <a:sym typeface="Arial"/>
            </a:endParaRPr>
          </a:p>
        </p:txBody>
      </p:sp>
      <p:sp>
        <p:nvSpPr>
          <p:cNvPr id="590" name="Google Shape;590;p24"/>
          <p:cNvSpPr/>
          <p:nvPr/>
        </p:nvSpPr>
        <p:spPr>
          <a:xfrm>
            <a:off x="2300492" y="4573685"/>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Does not allow session tracking and caching</a:t>
            </a:r>
            <a:endParaRPr sz="1400" b="0" i="0" u="none" strike="noStrike" cap="none">
              <a:solidFill>
                <a:srgbClr val="000000"/>
              </a:solidFill>
              <a:latin typeface="Arial"/>
              <a:ea typeface="Arial"/>
              <a:cs typeface="Arial"/>
              <a:sym typeface="Arial"/>
            </a:endParaRPr>
          </a:p>
        </p:txBody>
      </p:sp>
      <p:sp>
        <p:nvSpPr>
          <p:cNvPr id="591" name="Google Shape;591;p24"/>
          <p:cNvSpPr/>
          <p:nvPr/>
        </p:nvSpPr>
        <p:spPr>
          <a:xfrm>
            <a:off x="2300492" y="5442830"/>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No automatic parsing and decoding of HTML form data</a:t>
            </a:r>
            <a:endParaRPr sz="1400" b="0" i="0" u="none" strike="noStrike" cap="none">
              <a:solidFill>
                <a:srgbClr val="000000"/>
              </a:solidFill>
              <a:latin typeface="Arial"/>
              <a:ea typeface="Arial"/>
              <a:cs typeface="Arial"/>
              <a:sym typeface="Arial"/>
            </a:endParaRPr>
          </a:p>
        </p:txBody>
      </p:sp>
      <p:sp>
        <p:nvSpPr>
          <p:cNvPr id="592" name="Google Shape;592;p24"/>
          <p:cNvSpPr/>
          <p:nvPr/>
        </p:nvSpPr>
        <p:spPr>
          <a:xfrm>
            <a:off x="2300492" y="6311975"/>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HTTP headers cannot be read or set</a:t>
            </a:r>
            <a:endParaRPr sz="1400" b="0" i="0" u="none" strike="noStrike" cap="none">
              <a:solidFill>
                <a:srgbClr val="000000"/>
              </a:solidFill>
              <a:latin typeface="Arial"/>
              <a:ea typeface="Arial"/>
              <a:cs typeface="Arial"/>
              <a:sym typeface="Arial"/>
            </a:endParaRPr>
          </a:p>
        </p:txBody>
      </p:sp>
      <p:sp>
        <p:nvSpPr>
          <p:cNvPr id="593" name="Google Shape;593;p24"/>
          <p:cNvSpPr/>
          <p:nvPr/>
        </p:nvSpPr>
        <p:spPr>
          <a:xfrm>
            <a:off x="2300492" y="7181118"/>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Cookies cannot be handled</a:t>
            </a:r>
            <a:endParaRPr sz="1400" b="0" i="0" u="none" strike="noStrike" cap="none">
              <a:solidFill>
                <a:srgbClr val="000000"/>
              </a:solidFill>
              <a:latin typeface="Arial"/>
              <a:ea typeface="Arial"/>
              <a:cs typeface="Arial"/>
              <a:sym typeface="Arial"/>
            </a:endParaRPr>
          </a:p>
        </p:txBody>
      </p:sp>
      <p:sp>
        <p:nvSpPr>
          <p:cNvPr id="594" name="Google Shape;594;p24"/>
          <p:cNvSpPr/>
          <p:nvPr/>
        </p:nvSpPr>
        <p:spPr>
          <a:xfrm>
            <a:off x="8355465" y="1384741"/>
            <a:ext cx="6069517" cy="6976685"/>
          </a:xfrm>
          <a:custGeom>
            <a:avLst/>
            <a:gdLst/>
            <a:ahLst/>
            <a:cxnLst/>
            <a:rect l="l" t="t" r="r" b="b"/>
            <a:pathLst>
              <a:path w="6069517" h="7224889" extrusionOk="0">
                <a:moveTo>
                  <a:pt x="0" y="606952"/>
                </a:moveTo>
                <a:cubicBezTo>
                  <a:pt x="0" y="271742"/>
                  <a:pt x="271742" y="0"/>
                  <a:pt x="606952" y="0"/>
                </a:cubicBezTo>
                <a:lnTo>
                  <a:pt x="5462565" y="0"/>
                </a:lnTo>
                <a:cubicBezTo>
                  <a:pt x="5797775" y="0"/>
                  <a:pt x="6069517" y="271742"/>
                  <a:pt x="6069517" y="606952"/>
                </a:cubicBezTo>
                <a:lnTo>
                  <a:pt x="6069517" y="6617937"/>
                </a:lnTo>
                <a:cubicBezTo>
                  <a:pt x="6069517" y="6953147"/>
                  <a:pt x="5797775" y="7224889"/>
                  <a:pt x="5462565" y="7224889"/>
                </a:cubicBezTo>
                <a:lnTo>
                  <a:pt x="606952" y="7224889"/>
                </a:lnTo>
                <a:cubicBezTo>
                  <a:pt x="271742" y="7224889"/>
                  <a:pt x="0" y="6953147"/>
                  <a:pt x="0" y="6617937"/>
                </a:cubicBezTo>
                <a:lnTo>
                  <a:pt x="0" y="606952"/>
                </a:lnTo>
                <a:close/>
              </a:path>
            </a:pathLst>
          </a:custGeom>
          <a:solidFill>
            <a:srgbClr val="FFF2CC"/>
          </a:solidFill>
          <a:ln w="9525" cap="flat" cmpd="sng">
            <a:solidFill>
              <a:srgbClr val="FA8976"/>
            </a:solidFill>
            <a:prstDash val="solid"/>
            <a:round/>
            <a:headEnd type="none" w="sm" len="sm"/>
            <a:tailEnd type="none" w="sm" len="sm"/>
          </a:ln>
        </p:spPr>
        <p:txBody>
          <a:bodyPr spcFirstLastPara="1" wrap="square" lIns="106675" tIns="106675" rIns="106675" bIns="5164100" anchor="ctr" anchorCtr="0">
            <a:noAutofit/>
          </a:bodyPr>
          <a:lstStyle/>
          <a:p>
            <a:pPr marL="0" marR="0" lvl="0" indent="0" algn="ctr" rtl="0">
              <a:lnSpc>
                <a:spcPct val="90000"/>
              </a:lnSpc>
              <a:spcBef>
                <a:spcPts val="0"/>
              </a:spcBef>
              <a:spcAft>
                <a:spcPts val="0"/>
              </a:spcAft>
              <a:buClr>
                <a:schemeClr val="dk1"/>
              </a:buClr>
              <a:buSzPts val="2200"/>
              <a:buFont typeface="Arial"/>
              <a:buNone/>
            </a:pPr>
            <a:endParaRPr sz="2200" b="0" i="0" u="none" strike="noStrike" cap="none">
              <a:solidFill>
                <a:schemeClr val="dk1"/>
              </a:solidFill>
              <a:latin typeface="Open Sans"/>
              <a:ea typeface="Open Sans"/>
              <a:cs typeface="Open Sans"/>
              <a:sym typeface="Open Sans"/>
            </a:endParaRPr>
          </a:p>
        </p:txBody>
      </p:sp>
      <p:sp>
        <p:nvSpPr>
          <p:cNvPr id="595" name="Google Shape;595;p24"/>
          <p:cNvSpPr/>
          <p:nvPr/>
        </p:nvSpPr>
        <p:spPr>
          <a:xfrm>
            <a:off x="8825223" y="1966250"/>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Portable</a:t>
            </a:r>
            <a:endParaRPr sz="1400" b="0" i="0" u="none" strike="noStrike" cap="none">
              <a:solidFill>
                <a:srgbClr val="000000"/>
              </a:solidFill>
              <a:latin typeface="Arial"/>
              <a:ea typeface="Arial"/>
              <a:cs typeface="Arial"/>
              <a:sym typeface="Arial"/>
            </a:endParaRPr>
          </a:p>
        </p:txBody>
      </p:sp>
      <p:sp>
        <p:nvSpPr>
          <p:cNvPr id="596" name="Google Shape;596;p24"/>
          <p:cNvSpPr/>
          <p:nvPr/>
        </p:nvSpPr>
        <p:spPr>
          <a:xfrm>
            <a:off x="8825223" y="2835395"/>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Data can be shared</a:t>
            </a:r>
            <a:endParaRPr sz="1400" b="0" i="0" u="none" strike="noStrike" cap="none">
              <a:solidFill>
                <a:srgbClr val="000000"/>
              </a:solidFill>
              <a:latin typeface="Arial"/>
              <a:ea typeface="Arial"/>
              <a:cs typeface="Arial"/>
              <a:sym typeface="Arial"/>
            </a:endParaRPr>
          </a:p>
        </p:txBody>
      </p:sp>
      <p:sp>
        <p:nvSpPr>
          <p:cNvPr id="597" name="Google Shape;597;p24"/>
          <p:cNvSpPr/>
          <p:nvPr/>
        </p:nvSpPr>
        <p:spPr>
          <a:xfrm>
            <a:off x="8825223" y="3704540"/>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Can directly link to the web server</a:t>
            </a:r>
            <a:endParaRPr sz="1400" b="0" i="0" u="none" strike="noStrike" cap="none">
              <a:solidFill>
                <a:srgbClr val="000000"/>
              </a:solidFill>
              <a:latin typeface="Arial"/>
              <a:ea typeface="Arial"/>
              <a:cs typeface="Arial"/>
              <a:sym typeface="Arial"/>
            </a:endParaRPr>
          </a:p>
        </p:txBody>
      </p:sp>
      <p:sp>
        <p:nvSpPr>
          <p:cNvPr id="598" name="Google Shape;598;p24"/>
          <p:cNvSpPr/>
          <p:nvPr/>
        </p:nvSpPr>
        <p:spPr>
          <a:xfrm>
            <a:off x="8825223" y="4573685"/>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Allows session tracking and caching</a:t>
            </a:r>
            <a:endParaRPr sz="1400" b="0" i="0" u="none" strike="noStrike" cap="none">
              <a:solidFill>
                <a:srgbClr val="000000"/>
              </a:solidFill>
              <a:latin typeface="Arial"/>
              <a:ea typeface="Arial"/>
              <a:cs typeface="Arial"/>
              <a:sym typeface="Arial"/>
            </a:endParaRPr>
          </a:p>
        </p:txBody>
      </p:sp>
      <p:sp>
        <p:nvSpPr>
          <p:cNvPr id="599" name="Google Shape;599;p24"/>
          <p:cNvSpPr/>
          <p:nvPr/>
        </p:nvSpPr>
        <p:spPr>
          <a:xfrm>
            <a:off x="8825223" y="5442830"/>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Automatic parsing and decoding of HTML form data</a:t>
            </a:r>
            <a:endParaRPr sz="1400" b="0" i="0" u="none" strike="noStrike" cap="none">
              <a:solidFill>
                <a:srgbClr val="000000"/>
              </a:solidFill>
              <a:latin typeface="Arial"/>
              <a:ea typeface="Arial"/>
              <a:cs typeface="Arial"/>
              <a:sym typeface="Arial"/>
            </a:endParaRPr>
          </a:p>
        </p:txBody>
      </p:sp>
      <p:sp>
        <p:nvSpPr>
          <p:cNvPr id="600" name="Google Shape;600;p24"/>
          <p:cNvSpPr/>
          <p:nvPr/>
        </p:nvSpPr>
        <p:spPr>
          <a:xfrm>
            <a:off x="8825223" y="6311975"/>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HTTP headers can be read and set</a:t>
            </a:r>
            <a:endParaRPr sz="1400" b="0" i="0" u="none" strike="noStrike" cap="none">
              <a:solidFill>
                <a:srgbClr val="000000"/>
              </a:solidFill>
              <a:latin typeface="Arial"/>
              <a:ea typeface="Arial"/>
              <a:cs typeface="Arial"/>
              <a:sym typeface="Arial"/>
            </a:endParaRPr>
          </a:p>
        </p:txBody>
      </p:sp>
      <p:sp>
        <p:nvSpPr>
          <p:cNvPr id="601" name="Google Shape;601;p24"/>
          <p:cNvSpPr/>
          <p:nvPr/>
        </p:nvSpPr>
        <p:spPr>
          <a:xfrm>
            <a:off x="8825223" y="7181118"/>
            <a:ext cx="5130000" cy="828000"/>
          </a:xfrm>
          <a:custGeom>
            <a:avLst/>
            <a:gdLst/>
            <a:ahLst/>
            <a:cxnLst/>
            <a:rect l="l" t="t" r="r" b="b"/>
            <a:pathLst>
              <a:path w="4855613" h="666419" extrusionOk="0">
                <a:moveTo>
                  <a:pt x="0" y="66642"/>
                </a:moveTo>
                <a:cubicBezTo>
                  <a:pt x="0" y="29837"/>
                  <a:pt x="29837" y="0"/>
                  <a:pt x="66642" y="0"/>
                </a:cubicBezTo>
                <a:lnTo>
                  <a:pt x="4788971" y="0"/>
                </a:lnTo>
                <a:cubicBezTo>
                  <a:pt x="4825776" y="0"/>
                  <a:pt x="4855613" y="29837"/>
                  <a:pt x="4855613" y="66642"/>
                </a:cubicBezTo>
                <a:lnTo>
                  <a:pt x="4855613" y="599777"/>
                </a:lnTo>
                <a:cubicBezTo>
                  <a:pt x="4855613" y="636582"/>
                  <a:pt x="4825776" y="666419"/>
                  <a:pt x="4788971" y="666419"/>
                </a:cubicBezTo>
                <a:lnTo>
                  <a:pt x="66642" y="666419"/>
                </a:lnTo>
                <a:cubicBezTo>
                  <a:pt x="29837" y="666419"/>
                  <a:pt x="0" y="636582"/>
                  <a:pt x="0" y="599777"/>
                </a:cubicBezTo>
                <a:lnTo>
                  <a:pt x="0" y="66642"/>
                </a:lnTo>
                <a:close/>
              </a:path>
            </a:pathLst>
          </a:custGeom>
          <a:solidFill>
            <a:schemeClr val="lt1"/>
          </a:solidFill>
          <a:ln w="25400" cap="flat" cmpd="sng">
            <a:solidFill>
              <a:srgbClr val="FA8976"/>
            </a:solidFill>
            <a:prstDash val="solid"/>
            <a:round/>
            <a:headEnd type="none" w="sm" len="sm"/>
            <a:tailEnd type="none" w="sm" len="sm"/>
          </a:ln>
        </p:spPr>
        <p:txBody>
          <a:bodyPr spcFirstLastPara="1" wrap="square" lIns="75375" tIns="61425" rIns="75375" bIns="614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Cookies can be handled</a:t>
            </a:r>
            <a:endParaRPr sz="1400" b="0" i="0" u="none" strike="noStrike" cap="none">
              <a:solidFill>
                <a:srgbClr val="000000"/>
              </a:solidFill>
              <a:latin typeface="Arial"/>
              <a:ea typeface="Arial"/>
              <a:cs typeface="Arial"/>
              <a:sym typeface="Arial"/>
            </a:endParaRPr>
          </a:p>
        </p:txBody>
      </p:sp>
      <p:sp>
        <p:nvSpPr>
          <p:cNvPr id="602" name="Google Shape;602;p24"/>
          <p:cNvSpPr txBox="1"/>
          <p:nvPr/>
        </p:nvSpPr>
        <p:spPr>
          <a:xfrm>
            <a:off x="4027292" y="1384741"/>
            <a:ext cx="1676400"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CGI</a:t>
            </a:r>
            <a:endParaRPr sz="1400" b="0" i="0" u="none" strike="noStrike" cap="none">
              <a:solidFill>
                <a:srgbClr val="000000"/>
              </a:solidFill>
              <a:latin typeface="Arial"/>
              <a:ea typeface="Arial"/>
              <a:cs typeface="Arial"/>
              <a:sym typeface="Arial"/>
            </a:endParaRPr>
          </a:p>
        </p:txBody>
      </p:sp>
      <p:sp>
        <p:nvSpPr>
          <p:cNvPr id="603" name="Google Shape;603;p24"/>
          <p:cNvSpPr txBox="1"/>
          <p:nvPr/>
        </p:nvSpPr>
        <p:spPr>
          <a:xfrm>
            <a:off x="10552023" y="1384741"/>
            <a:ext cx="1676400"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Servlet</a:t>
            </a:r>
            <a:endParaRPr sz="1400" b="0" i="0" u="none" strike="noStrike" cap="none">
              <a:solidFill>
                <a:srgbClr val="000000"/>
              </a:solidFill>
              <a:latin typeface="Arial"/>
              <a:ea typeface="Arial"/>
              <a:cs typeface="Arial"/>
              <a:sym typeface="Arial"/>
            </a:endParaRPr>
          </a:p>
        </p:txBody>
      </p:sp>
      <p:cxnSp>
        <p:nvCxnSpPr>
          <p:cNvPr id="604" name="Google Shape;604;p24"/>
          <p:cNvCxnSpPr/>
          <p:nvPr/>
        </p:nvCxnSpPr>
        <p:spPr>
          <a:xfrm>
            <a:off x="7458283" y="2380250"/>
            <a:ext cx="1394731" cy="0"/>
          </a:xfrm>
          <a:prstGeom prst="straightConnector1">
            <a:avLst/>
          </a:prstGeom>
          <a:noFill/>
          <a:ln w="9525" cap="flat" cmpd="sng">
            <a:solidFill>
              <a:srgbClr val="5597D3"/>
            </a:solidFill>
            <a:prstDash val="solid"/>
            <a:round/>
            <a:headEnd type="none" w="sm" len="sm"/>
            <a:tailEnd type="none" w="sm" len="sm"/>
          </a:ln>
        </p:spPr>
      </p:cxnSp>
      <p:cxnSp>
        <p:nvCxnSpPr>
          <p:cNvPr id="605" name="Google Shape;605;p24"/>
          <p:cNvCxnSpPr/>
          <p:nvPr/>
        </p:nvCxnSpPr>
        <p:spPr>
          <a:xfrm>
            <a:off x="7458283" y="3249395"/>
            <a:ext cx="1394731" cy="0"/>
          </a:xfrm>
          <a:prstGeom prst="straightConnector1">
            <a:avLst/>
          </a:prstGeom>
          <a:noFill/>
          <a:ln w="9525" cap="flat" cmpd="sng">
            <a:solidFill>
              <a:srgbClr val="5597D3"/>
            </a:solidFill>
            <a:prstDash val="solid"/>
            <a:round/>
            <a:headEnd type="none" w="sm" len="sm"/>
            <a:tailEnd type="none" w="sm" len="sm"/>
          </a:ln>
        </p:spPr>
      </p:cxnSp>
      <p:cxnSp>
        <p:nvCxnSpPr>
          <p:cNvPr id="606" name="Google Shape;606;p24"/>
          <p:cNvCxnSpPr/>
          <p:nvPr/>
        </p:nvCxnSpPr>
        <p:spPr>
          <a:xfrm>
            <a:off x="7458283" y="4118540"/>
            <a:ext cx="1394731" cy="0"/>
          </a:xfrm>
          <a:prstGeom prst="straightConnector1">
            <a:avLst/>
          </a:prstGeom>
          <a:noFill/>
          <a:ln w="9525" cap="flat" cmpd="sng">
            <a:solidFill>
              <a:srgbClr val="5597D3"/>
            </a:solidFill>
            <a:prstDash val="solid"/>
            <a:round/>
            <a:headEnd type="none" w="sm" len="sm"/>
            <a:tailEnd type="none" w="sm" len="sm"/>
          </a:ln>
        </p:spPr>
      </p:cxnSp>
      <p:cxnSp>
        <p:nvCxnSpPr>
          <p:cNvPr id="607" name="Google Shape;607;p24"/>
          <p:cNvCxnSpPr/>
          <p:nvPr/>
        </p:nvCxnSpPr>
        <p:spPr>
          <a:xfrm>
            <a:off x="7458283" y="4987685"/>
            <a:ext cx="1394731" cy="0"/>
          </a:xfrm>
          <a:prstGeom prst="straightConnector1">
            <a:avLst/>
          </a:prstGeom>
          <a:noFill/>
          <a:ln w="9525" cap="flat" cmpd="sng">
            <a:solidFill>
              <a:srgbClr val="5597D3"/>
            </a:solidFill>
            <a:prstDash val="solid"/>
            <a:round/>
            <a:headEnd type="none" w="sm" len="sm"/>
            <a:tailEnd type="none" w="sm" len="sm"/>
          </a:ln>
        </p:spPr>
      </p:cxnSp>
      <p:cxnSp>
        <p:nvCxnSpPr>
          <p:cNvPr id="608" name="Google Shape;608;p24"/>
          <p:cNvCxnSpPr/>
          <p:nvPr/>
        </p:nvCxnSpPr>
        <p:spPr>
          <a:xfrm>
            <a:off x="7458283" y="5856830"/>
            <a:ext cx="1394731" cy="0"/>
          </a:xfrm>
          <a:prstGeom prst="straightConnector1">
            <a:avLst/>
          </a:prstGeom>
          <a:noFill/>
          <a:ln w="9525" cap="flat" cmpd="sng">
            <a:solidFill>
              <a:srgbClr val="5597D3"/>
            </a:solidFill>
            <a:prstDash val="solid"/>
            <a:round/>
            <a:headEnd type="none" w="sm" len="sm"/>
            <a:tailEnd type="none" w="sm" len="sm"/>
          </a:ln>
        </p:spPr>
      </p:cxnSp>
      <p:cxnSp>
        <p:nvCxnSpPr>
          <p:cNvPr id="609" name="Google Shape;609;p24"/>
          <p:cNvCxnSpPr/>
          <p:nvPr/>
        </p:nvCxnSpPr>
        <p:spPr>
          <a:xfrm>
            <a:off x="7458283" y="6725975"/>
            <a:ext cx="1394731" cy="0"/>
          </a:xfrm>
          <a:prstGeom prst="straightConnector1">
            <a:avLst/>
          </a:prstGeom>
          <a:noFill/>
          <a:ln w="9525" cap="flat" cmpd="sng">
            <a:solidFill>
              <a:srgbClr val="5597D3"/>
            </a:solidFill>
            <a:prstDash val="solid"/>
            <a:round/>
            <a:headEnd type="none" w="sm" len="sm"/>
            <a:tailEnd type="none" w="sm" len="sm"/>
          </a:ln>
        </p:spPr>
      </p:cxnSp>
      <p:cxnSp>
        <p:nvCxnSpPr>
          <p:cNvPr id="610" name="Google Shape;610;p24"/>
          <p:cNvCxnSpPr/>
          <p:nvPr/>
        </p:nvCxnSpPr>
        <p:spPr>
          <a:xfrm>
            <a:off x="7458283" y="7595118"/>
            <a:ext cx="1394731" cy="0"/>
          </a:xfrm>
          <a:prstGeom prst="straightConnector1">
            <a:avLst/>
          </a:prstGeom>
          <a:noFill/>
          <a:ln w="9525" cap="flat" cmpd="sng">
            <a:solidFill>
              <a:srgbClr val="5597D3"/>
            </a:solidFill>
            <a:prstDash val="solid"/>
            <a:round/>
            <a:headEnd type="none" w="sm" len="sm"/>
            <a:tailEnd type="none" w="sm" len="sm"/>
          </a:ln>
        </p:spPr>
      </p:cxnSp>
      <p:pic>
        <p:nvPicPr>
          <p:cNvPr id="611" name="Google Shape;611;p24"/>
          <p:cNvPicPr preferRelativeResize="0"/>
          <p:nvPr/>
        </p:nvPicPr>
        <p:blipFill rotWithShape="1">
          <a:blip r:embed="rId3">
            <a:alphaModFix/>
          </a:blip>
          <a:srcRect/>
          <a:stretch/>
        </p:blipFill>
        <p:spPr>
          <a:xfrm>
            <a:off x="3627500" y="603150"/>
            <a:ext cx="9010275" cy="3657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5"/>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solidFill>
                  <a:schemeClr val="lt1"/>
                </a:solidFill>
                <a:latin typeface="Open Sans"/>
                <a:ea typeface="Open Sans"/>
                <a:cs typeface="Open Sans"/>
                <a:sym typeface="Open Sans"/>
              </a:rPr>
              <a:t>Servlet Architecture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26"/>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IN"/>
              <a:t>Servlet Architecture</a:t>
            </a:r>
            <a:endParaRPr/>
          </a:p>
        </p:txBody>
      </p:sp>
      <p:sp>
        <p:nvSpPr>
          <p:cNvPr id="623" name="Google Shape;623;p26"/>
          <p:cNvSpPr/>
          <p:nvPr/>
        </p:nvSpPr>
        <p:spPr>
          <a:xfrm>
            <a:off x="2656348" y="2141798"/>
            <a:ext cx="10943303" cy="5751358"/>
          </a:xfrm>
          <a:prstGeom prst="rect">
            <a:avLst/>
          </a:prstGeom>
          <a:solidFill>
            <a:srgbClr val="BBD6EE"/>
          </a:solidFill>
          <a:ln w="28575"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24" name="Google Shape;624;p26"/>
          <p:cNvSpPr/>
          <p:nvPr/>
        </p:nvSpPr>
        <p:spPr>
          <a:xfrm>
            <a:off x="3819538" y="3148768"/>
            <a:ext cx="2090461" cy="946977"/>
          </a:xfrm>
          <a:prstGeom prst="rect">
            <a:avLst/>
          </a:prstGeom>
          <a:solidFill>
            <a:schemeClr val="accent1"/>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0" u="none" strike="noStrike" cap="none">
                <a:solidFill>
                  <a:schemeClr val="lt1"/>
                </a:solidFill>
                <a:latin typeface="Open Sans"/>
                <a:ea typeface="Open Sans"/>
                <a:cs typeface="Open Sans"/>
                <a:sym typeface="Open Sans"/>
              </a:rPr>
              <a:t>Web Browser</a:t>
            </a:r>
            <a:endParaRPr sz="1400" b="0" i="0" u="none" strike="noStrike" cap="none">
              <a:solidFill>
                <a:srgbClr val="000000"/>
              </a:solidFill>
              <a:latin typeface="Arial"/>
              <a:ea typeface="Arial"/>
              <a:cs typeface="Arial"/>
              <a:sym typeface="Arial"/>
            </a:endParaRPr>
          </a:p>
        </p:txBody>
      </p:sp>
      <p:sp>
        <p:nvSpPr>
          <p:cNvPr id="625" name="Google Shape;625;p26"/>
          <p:cNvSpPr/>
          <p:nvPr/>
        </p:nvSpPr>
        <p:spPr>
          <a:xfrm>
            <a:off x="3819538" y="5466908"/>
            <a:ext cx="2090461" cy="946977"/>
          </a:xfrm>
          <a:prstGeom prst="rect">
            <a:avLst/>
          </a:prstGeom>
          <a:solidFill>
            <a:schemeClr val="accent1"/>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0" u="none" strike="noStrike" cap="none">
                <a:solidFill>
                  <a:schemeClr val="lt1"/>
                </a:solidFill>
                <a:latin typeface="Open Sans"/>
                <a:ea typeface="Open Sans"/>
                <a:cs typeface="Open Sans"/>
                <a:sym typeface="Open Sans"/>
              </a:rPr>
              <a:t>Web Server</a:t>
            </a:r>
            <a:endParaRPr sz="1400" b="0" i="0" u="none" strike="noStrike" cap="none">
              <a:solidFill>
                <a:srgbClr val="000000"/>
              </a:solidFill>
              <a:latin typeface="Arial"/>
              <a:ea typeface="Arial"/>
              <a:cs typeface="Arial"/>
              <a:sym typeface="Arial"/>
            </a:endParaRPr>
          </a:p>
        </p:txBody>
      </p:sp>
      <p:sp>
        <p:nvSpPr>
          <p:cNvPr id="626" name="Google Shape;626;p26"/>
          <p:cNvSpPr/>
          <p:nvPr/>
        </p:nvSpPr>
        <p:spPr>
          <a:xfrm>
            <a:off x="7039648" y="2852770"/>
            <a:ext cx="2892055" cy="4057302"/>
          </a:xfrm>
          <a:prstGeom prst="rect">
            <a:avLst/>
          </a:prstGeom>
          <a:no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27" name="Google Shape;627;p26"/>
          <p:cNvSpPr/>
          <p:nvPr/>
        </p:nvSpPr>
        <p:spPr>
          <a:xfrm>
            <a:off x="7435978" y="3148768"/>
            <a:ext cx="2090461" cy="946977"/>
          </a:xfrm>
          <a:prstGeom prst="rect">
            <a:avLst/>
          </a:prstGeom>
          <a:solidFill>
            <a:schemeClr val="accent1"/>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0" u="none" strike="noStrike" cap="none">
                <a:solidFill>
                  <a:schemeClr val="lt1"/>
                </a:solidFill>
                <a:latin typeface="Open Sans"/>
                <a:ea typeface="Open Sans"/>
                <a:cs typeface="Open Sans"/>
                <a:sym typeface="Open Sans"/>
              </a:rPr>
              <a:t>Servlet</a:t>
            </a:r>
            <a:endParaRPr sz="1400" b="0" i="0" u="none" strike="noStrike" cap="none">
              <a:solidFill>
                <a:srgbClr val="000000"/>
              </a:solidFill>
              <a:latin typeface="Arial"/>
              <a:ea typeface="Arial"/>
              <a:cs typeface="Arial"/>
              <a:sym typeface="Arial"/>
            </a:endParaRPr>
          </a:p>
        </p:txBody>
      </p:sp>
      <p:sp>
        <p:nvSpPr>
          <p:cNvPr id="628" name="Google Shape;628;p26"/>
          <p:cNvSpPr/>
          <p:nvPr/>
        </p:nvSpPr>
        <p:spPr>
          <a:xfrm>
            <a:off x="7435978" y="5466908"/>
            <a:ext cx="2090461" cy="946977"/>
          </a:xfrm>
          <a:prstGeom prst="rect">
            <a:avLst/>
          </a:prstGeom>
          <a:solidFill>
            <a:schemeClr val="accent1"/>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0" u="none" strike="noStrike" cap="none">
                <a:solidFill>
                  <a:schemeClr val="lt1"/>
                </a:solidFill>
                <a:latin typeface="Open Sans"/>
                <a:ea typeface="Open Sans"/>
                <a:cs typeface="Open Sans"/>
                <a:sym typeface="Open Sans"/>
              </a:rPr>
              <a:t>Servlet</a:t>
            </a:r>
            <a:endParaRPr sz="1400" b="0" i="0" u="none" strike="noStrike" cap="none">
              <a:solidFill>
                <a:srgbClr val="000000"/>
              </a:solidFill>
              <a:latin typeface="Arial"/>
              <a:ea typeface="Arial"/>
              <a:cs typeface="Arial"/>
              <a:sym typeface="Arial"/>
            </a:endParaRPr>
          </a:p>
        </p:txBody>
      </p:sp>
      <p:sp>
        <p:nvSpPr>
          <p:cNvPr id="629" name="Google Shape;629;p26"/>
          <p:cNvSpPr txBox="1"/>
          <p:nvPr/>
        </p:nvSpPr>
        <p:spPr>
          <a:xfrm>
            <a:off x="7242538" y="4644950"/>
            <a:ext cx="2594342"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Open Sans"/>
                <a:ea typeface="Open Sans"/>
                <a:cs typeface="Open Sans"/>
                <a:sym typeface="Open Sans"/>
              </a:rPr>
              <a:t>Servlet Container</a:t>
            </a:r>
            <a:endParaRPr sz="1400" b="0" i="0" u="none" strike="noStrike" cap="none">
              <a:solidFill>
                <a:srgbClr val="000000"/>
              </a:solidFill>
              <a:latin typeface="Arial"/>
              <a:ea typeface="Arial"/>
              <a:cs typeface="Arial"/>
              <a:sym typeface="Arial"/>
            </a:endParaRPr>
          </a:p>
        </p:txBody>
      </p:sp>
      <p:grpSp>
        <p:nvGrpSpPr>
          <p:cNvPr id="630" name="Google Shape;630;p26"/>
          <p:cNvGrpSpPr/>
          <p:nvPr/>
        </p:nvGrpSpPr>
        <p:grpSpPr>
          <a:xfrm>
            <a:off x="10561221" y="4010679"/>
            <a:ext cx="2594342" cy="2013597"/>
            <a:chOff x="10561221" y="4102965"/>
            <a:chExt cx="2594342" cy="2013597"/>
          </a:xfrm>
        </p:grpSpPr>
        <p:pic>
          <p:nvPicPr>
            <p:cNvPr id="631" name="Google Shape;631;p26"/>
            <p:cNvPicPr preferRelativeResize="0"/>
            <p:nvPr/>
          </p:nvPicPr>
          <p:blipFill rotWithShape="1">
            <a:blip r:embed="rId3">
              <a:alphaModFix/>
            </a:blip>
            <a:srcRect/>
            <a:stretch/>
          </p:blipFill>
          <p:spPr>
            <a:xfrm>
              <a:off x="11048392" y="4102965"/>
              <a:ext cx="1620000" cy="1620000"/>
            </a:xfrm>
            <a:prstGeom prst="rect">
              <a:avLst/>
            </a:prstGeom>
            <a:noFill/>
            <a:ln>
              <a:noFill/>
            </a:ln>
          </p:spPr>
        </p:pic>
        <p:sp>
          <p:nvSpPr>
            <p:cNvPr id="632" name="Google Shape;632;p26"/>
            <p:cNvSpPr txBox="1"/>
            <p:nvPr/>
          </p:nvSpPr>
          <p:spPr>
            <a:xfrm>
              <a:off x="10561221" y="5716452"/>
              <a:ext cx="2594342"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Open Sans"/>
                  <a:ea typeface="Open Sans"/>
                  <a:cs typeface="Open Sans"/>
                  <a:sym typeface="Open Sans"/>
                </a:rPr>
                <a:t>Database</a:t>
              </a:r>
              <a:endParaRPr sz="1400" b="0" i="0" u="none" strike="noStrike" cap="none">
                <a:solidFill>
                  <a:srgbClr val="000000"/>
                </a:solidFill>
                <a:latin typeface="Arial"/>
                <a:ea typeface="Arial"/>
                <a:cs typeface="Arial"/>
                <a:sym typeface="Arial"/>
              </a:endParaRPr>
            </a:p>
          </p:txBody>
        </p:sp>
      </p:grpSp>
      <p:cxnSp>
        <p:nvCxnSpPr>
          <p:cNvPr id="633" name="Google Shape;633;p26"/>
          <p:cNvCxnSpPr/>
          <p:nvPr/>
        </p:nvCxnSpPr>
        <p:spPr>
          <a:xfrm>
            <a:off x="4349324" y="4095745"/>
            <a:ext cx="0" cy="1369976"/>
          </a:xfrm>
          <a:prstGeom prst="straightConnector1">
            <a:avLst/>
          </a:prstGeom>
          <a:noFill/>
          <a:ln w="38100" cap="flat" cmpd="sng">
            <a:solidFill>
              <a:srgbClr val="5597D3"/>
            </a:solidFill>
            <a:prstDash val="solid"/>
            <a:round/>
            <a:headEnd type="none" w="sm" len="sm"/>
            <a:tailEnd type="triangle" w="med" len="med"/>
          </a:ln>
        </p:spPr>
      </p:cxnSp>
      <p:cxnSp>
        <p:nvCxnSpPr>
          <p:cNvPr id="634" name="Google Shape;634;p26"/>
          <p:cNvCxnSpPr/>
          <p:nvPr/>
        </p:nvCxnSpPr>
        <p:spPr>
          <a:xfrm rot="10800000">
            <a:off x="5246002" y="4119803"/>
            <a:ext cx="0" cy="1345918"/>
          </a:xfrm>
          <a:prstGeom prst="straightConnector1">
            <a:avLst/>
          </a:prstGeom>
          <a:noFill/>
          <a:ln w="38100" cap="flat" cmpd="sng">
            <a:solidFill>
              <a:srgbClr val="5597D3"/>
            </a:solidFill>
            <a:prstDash val="solid"/>
            <a:round/>
            <a:headEnd type="none" w="sm" len="sm"/>
            <a:tailEnd type="triangle" w="med" len="med"/>
          </a:ln>
        </p:spPr>
      </p:cxnSp>
      <p:sp>
        <p:nvSpPr>
          <p:cNvPr id="635" name="Google Shape;635;p26"/>
          <p:cNvSpPr txBox="1"/>
          <p:nvPr/>
        </p:nvSpPr>
        <p:spPr>
          <a:xfrm>
            <a:off x="3277669" y="4320990"/>
            <a:ext cx="1026622"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IN" sz="1600" b="0" i="0" u="none" strike="noStrike" cap="none">
                <a:solidFill>
                  <a:schemeClr val="dk1"/>
                </a:solidFill>
                <a:latin typeface="Open Sans"/>
                <a:ea typeface="Open Sans"/>
                <a:cs typeface="Open Sans"/>
                <a:sym typeface="Open Sans"/>
              </a:rPr>
              <a:t>HTTP</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n-IN" sz="1600" b="0" i="0" u="none" strike="noStrike" cap="none">
                <a:solidFill>
                  <a:schemeClr val="dk1"/>
                </a:solidFill>
                <a:latin typeface="Open Sans"/>
                <a:ea typeface="Open Sans"/>
                <a:cs typeface="Open Sans"/>
                <a:sym typeface="Open Sans"/>
              </a:rPr>
              <a:t> Request</a:t>
            </a:r>
            <a:endParaRPr sz="1400" b="0" i="0" u="none" strike="noStrike" cap="none">
              <a:solidFill>
                <a:srgbClr val="000000"/>
              </a:solidFill>
              <a:latin typeface="Arial"/>
              <a:ea typeface="Arial"/>
              <a:cs typeface="Arial"/>
              <a:sym typeface="Arial"/>
            </a:endParaRPr>
          </a:p>
        </p:txBody>
      </p:sp>
      <p:sp>
        <p:nvSpPr>
          <p:cNvPr id="636" name="Google Shape;636;p26"/>
          <p:cNvSpPr txBox="1"/>
          <p:nvPr/>
        </p:nvSpPr>
        <p:spPr>
          <a:xfrm>
            <a:off x="5218259" y="4320989"/>
            <a:ext cx="1172172"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IN" sz="1600" b="0" i="0" u="none" strike="noStrike" cap="none">
                <a:solidFill>
                  <a:schemeClr val="dk1"/>
                </a:solidFill>
                <a:latin typeface="Open Sans"/>
                <a:ea typeface="Open Sans"/>
                <a:cs typeface="Open Sans"/>
                <a:sym typeface="Open Sans"/>
              </a:rPr>
              <a:t>HTTP</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n-IN" sz="1600" b="0" i="0" u="none" strike="noStrike" cap="none">
                <a:solidFill>
                  <a:schemeClr val="dk1"/>
                </a:solidFill>
                <a:latin typeface="Open Sans"/>
                <a:ea typeface="Open Sans"/>
                <a:cs typeface="Open Sans"/>
                <a:sym typeface="Open Sans"/>
              </a:rPr>
              <a:t> Response</a:t>
            </a:r>
            <a:endParaRPr sz="1400" b="0" i="0" u="none" strike="noStrike" cap="none">
              <a:solidFill>
                <a:srgbClr val="000000"/>
              </a:solidFill>
              <a:latin typeface="Arial"/>
              <a:ea typeface="Arial"/>
              <a:cs typeface="Arial"/>
              <a:sym typeface="Arial"/>
            </a:endParaRPr>
          </a:p>
        </p:txBody>
      </p:sp>
      <p:cxnSp>
        <p:nvCxnSpPr>
          <p:cNvPr id="637" name="Google Shape;637;p26"/>
          <p:cNvCxnSpPr/>
          <p:nvPr/>
        </p:nvCxnSpPr>
        <p:spPr>
          <a:xfrm>
            <a:off x="5903909" y="5753924"/>
            <a:ext cx="1555406" cy="1"/>
          </a:xfrm>
          <a:prstGeom prst="straightConnector1">
            <a:avLst/>
          </a:prstGeom>
          <a:noFill/>
          <a:ln w="38100" cap="flat" cmpd="sng">
            <a:solidFill>
              <a:srgbClr val="5597D3"/>
            </a:solidFill>
            <a:prstDash val="solid"/>
            <a:round/>
            <a:headEnd type="none" w="sm" len="sm"/>
            <a:tailEnd type="triangle" w="med" len="med"/>
          </a:ln>
        </p:spPr>
      </p:cxnSp>
      <p:cxnSp>
        <p:nvCxnSpPr>
          <p:cNvPr id="638" name="Google Shape;638;p26"/>
          <p:cNvCxnSpPr/>
          <p:nvPr/>
        </p:nvCxnSpPr>
        <p:spPr>
          <a:xfrm flipH="1">
            <a:off x="5880429" y="6175773"/>
            <a:ext cx="1555406" cy="1"/>
          </a:xfrm>
          <a:prstGeom prst="straightConnector1">
            <a:avLst/>
          </a:prstGeom>
          <a:noFill/>
          <a:ln w="38100" cap="flat" cmpd="sng">
            <a:solidFill>
              <a:srgbClr val="5597D3"/>
            </a:solidFill>
            <a:prstDash val="solid"/>
            <a:round/>
            <a:headEnd type="none" w="sm" len="sm"/>
            <a:tailEnd type="triangle" w="med" len="med"/>
          </a:ln>
        </p:spPr>
      </p:cxnSp>
      <p:sp>
        <p:nvSpPr>
          <p:cNvPr id="639" name="Google Shape;639;p26"/>
          <p:cNvSpPr txBox="1"/>
          <p:nvPr/>
        </p:nvSpPr>
        <p:spPr>
          <a:xfrm>
            <a:off x="6084748" y="5161997"/>
            <a:ext cx="1026622"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IN" sz="1600" b="0" i="0" u="none" strike="noStrike" cap="none">
                <a:solidFill>
                  <a:schemeClr val="dk1"/>
                </a:solidFill>
                <a:latin typeface="Open Sans"/>
                <a:ea typeface="Open Sans"/>
                <a:cs typeface="Open Sans"/>
                <a:sym typeface="Open Sans"/>
              </a:rPr>
              <a:t>HTTP</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n-IN" sz="1600" b="0" i="0" u="none" strike="noStrike" cap="none">
                <a:solidFill>
                  <a:schemeClr val="dk1"/>
                </a:solidFill>
                <a:latin typeface="Open Sans"/>
                <a:ea typeface="Open Sans"/>
                <a:cs typeface="Open Sans"/>
                <a:sym typeface="Open Sans"/>
              </a:rPr>
              <a:t> Request</a:t>
            </a:r>
            <a:endParaRPr sz="1400" b="0" i="0" u="none" strike="noStrike" cap="none">
              <a:solidFill>
                <a:srgbClr val="000000"/>
              </a:solidFill>
              <a:latin typeface="Arial"/>
              <a:ea typeface="Arial"/>
              <a:cs typeface="Arial"/>
              <a:sym typeface="Arial"/>
            </a:endParaRPr>
          </a:p>
        </p:txBody>
      </p:sp>
      <p:sp>
        <p:nvSpPr>
          <p:cNvPr id="640" name="Google Shape;640;p26"/>
          <p:cNvSpPr txBox="1"/>
          <p:nvPr/>
        </p:nvSpPr>
        <p:spPr>
          <a:xfrm>
            <a:off x="6009474" y="6175773"/>
            <a:ext cx="1172172"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IN" sz="1600" b="0" i="0" u="none" strike="noStrike" cap="none">
                <a:solidFill>
                  <a:schemeClr val="dk1"/>
                </a:solidFill>
                <a:latin typeface="Open Sans"/>
                <a:ea typeface="Open Sans"/>
                <a:cs typeface="Open Sans"/>
                <a:sym typeface="Open Sans"/>
              </a:rPr>
              <a:t>HTTP</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n-IN" sz="1600" b="0" i="0" u="none" strike="noStrike" cap="none">
                <a:solidFill>
                  <a:schemeClr val="dk1"/>
                </a:solidFill>
                <a:latin typeface="Open Sans"/>
                <a:ea typeface="Open Sans"/>
                <a:cs typeface="Open Sans"/>
                <a:sym typeface="Open Sans"/>
              </a:rPr>
              <a:t> Response</a:t>
            </a:r>
            <a:endParaRPr sz="1400" b="0" i="0" u="none" strike="noStrike" cap="none">
              <a:solidFill>
                <a:srgbClr val="000000"/>
              </a:solidFill>
              <a:latin typeface="Arial"/>
              <a:ea typeface="Arial"/>
              <a:cs typeface="Arial"/>
              <a:sym typeface="Arial"/>
            </a:endParaRPr>
          </a:p>
        </p:txBody>
      </p:sp>
      <p:cxnSp>
        <p:nvCxnSpPr>
          <p:cNvPr id="641" name="Google Shape;641;p26"/>
          <p:cNvCxnSpPr>
            <a:stCxn id="628" idx="3"/>
            <a:endCxn id="631" idx="1"/>
          </p:cNvCxnSpPr>
          <p:nvPr/>
        </p:nvCxnSpPr>
        <p:spPr>
          <a:xfrm rot="10800000" flipH="1">
            <a:off x="9526439" y="4820796"/>
            <a:ext cx="1521900" cy="1119600"/>
          </a:xfrm>
          <a:prstGeom prst="bentConnector3">
            <a:avLst>
              <a:gd name="adj1" fmla="val 50000"/>
            </a:avLst>
          </a:prstGeom>
          <a:noFill/>
          <a:ln w="38100" cap="flat" cmpd="sng">
            <a:solidFill>
              <a:srgbClr val="5597D3"/>
            </a:solidFill>
            <a:prstDash val="dash"/>
            <a:round/>
            <a:headEnd type="none" w="sm" len="sm"/>
            <a:tailEnd type="none" w="sm" len="sm"/>
          </a:ln>
        </p:spPr>
      </p:cxnSp>
      <p:sp>
        <p:nvSpPr>
          <p:cNvPr id="642" name="Google Shape;642;p26"/>
          <p:cNvSpPr/>
          <p:nvPr/>
        </p:nvSpPr>
        <p:spPr>
          <a:xfrm>
            <a:off x="2235833" y="1086294"/>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The main components of servlet architecture are the web browser, the web server, the servlet container, and the database.</a:t>
            </a:r>
            <a:endParaRPr sz="2200" b="0" i="0" u="none" strike="noStrike" cap="none">
              <a:solidFill>
                <a:srgbClr val="3F3F3F"/>
              </a:solidFill>
              <a:latin typeface="Open Sans"/>
              <a:ea typeface="Open Sans"/>
              <a:cs typeface="Open Sans"/>
              <a:sym typeface="Open Sans"/>
            </a:endParaRPr>
          </a:p>
        </p:txBody>
      </p:sp>
      <p:pic>
        <p:nvPicPr>
          <p:cNvPr id="643" name="Google Shape;643;p26"/>
          <p:cNvPicPr preferRelativeResize="0"/>
          <p:nvPr/>
        </p:nvPicPr>
        <p:blipFill rotWithShape="1">
          <a:blip r:embed="rId4">
            <a:alphaModFix/>
          </a:blip>
          <a:srcRect/>
          <a:stretch/>
        </p:blipFill>
        <p:spPr>
          <a:xfrm>
            <a:off x="5183626" y="603159"/>
            <a:ext cx="5972174" cy="36576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27"/>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IN"/>
              <a:t>Java Servlet API: javax.servlet Package</a:t>
            </a:r>
            <a:endParaRPr/>
          </a:p>
        </p:txBody>
      </p:sp>
      <p:sp>
        <p:nvSpPr>
          <p:cNvPr id="650" name="Google Shape;650;p27"/>
          <p:cNvSpPr/>
          <p:nvPr/>
        </p:nvSpPr>
        <p:spPr>
          <a:xfrm>
            <a:off x="2235834" y="1111815"/>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The core of Servlet API is </a:t>
            </a:r>
            <a:r>
              <a:rPr lang="en-IN" sz="2200" b="1" i="0" u="none" strike="noStrike" cap="none">
                <a:solidFill>
                  <a:srgbClr val="3F3F3F"/>
                </a:solidFill>
                <a:latin typeface="Open Sans"/>
                <a:ea typeface="Open Sans"/>
                <a:cs typeface="Open Sans"/>
                <a:sym typeface="Open Sans"/>
              </a:rPr>
              <a:t>javax.servlet</a:t>
            </a:r>
            <a:r>
              <a:rPr lang="en-IN" sz="2200" b="0" i="0" u="none" strike="noStrike" cap="none">
                <a:solidFill>
                  <a:srgbClr val="3F3F3F"/>
                </a:solidFill>
                <a:latin typeface="Open Sans"/>
                <a:ea typeface="Open Sans"/>
                <a:cs typeface="Open Sans"/>
                <a:sym typeface="Open Sans"/>
              </a:rPr>
              <a:t> package that has all the classes and interfaces required to create a standard and protocol-independent servlet. </a:t>
            </a:r>
            <a:endParaRPr sz="2200" b="0" i="0" u="none" strike="noStrike" cap="none">
              <a:solidFill>
                <a:srgbClr val="3F3F3F"/>
              </a:solidFill>
              <a:latin typeface="Open Sans"/>
              <a:ea typeface="Open Sans"/>
              <a:cs typeface="Open Sans"/>
              <a:sym typeface="Open Sans"/>
            </a:endParaRPr>
          </a:p>
        </p:txBody>
      </p:sp>
      <p:sp>
        <p:nvSpPr>
          <p:cNvPr id="651" name="Google Shape;651;p27"/>
          <p:cNvSpPr/>
          <p:nvPr/>
        </p:nvSpPr>
        <p:spPr>
          <a:xfrm>
            <a:off x="2396532" y="3327098"/>
            <a:ext cx="4573306" cy="76096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lt1"/>
                </a:solidFill>
                <a:latin typeface="Open Sans"/>
                <a:ea typeface="Open Sans"/>
                <a:cs typeface="Open Sans"/>
                <a:sym typeface="Open Sans"/>
              </a:rPr>
              <a:t>Package Hierarchy</a:t>
            </a:r>
            <a:endParaRPr sz="2400" b="0" i="0" u="none" strike="noStrike" cap="none">
              <a:solidFill>
                <a:schemeClr val="lt1"/>
              </a:solidFill>
              <a:latin typeface="Open Sans"/>
              <a:ea typeface="Open Sans"/>
              <a:cs typeface="Open Sans"/>
              <a:sym typeface="Open Sans"/>
            </a:endParaRPr>
          </a:p>
        </p:txBody>
      </p:sp>
      <p:grpSp>
        <p:nvGrpSpPr>
          <p:cNvPr id="652" name="Google Shape;652;p27"/>
          <p:cNvGrpSpPr/>
          <p:nvPr/>
        </p:nvGrpSpPr>
        <p:grpSpPr>
          <a:xfrm>
            <a:off x="8128000" y="2529299"/>
            <a:ext cx="5849251" cy="2338136"/>
            <a:chOff x="5429913" y="3844999"/>
            <a:chExt cx="5849251" cy="2338136"/>
          </a:xfrm>
        </p:grpSpPr>
        <p:sp>
          <p:nvSpPr>
            <p:cNvPr id="653" name="Google Shape;653;p27"/>
            <p:cNvSpPr/>
            <p:nvPr/>
          </p:nvSpPr>
          <p:spPr>
            <a:xfrm>
              <a:off x="5429913" y="3844999"/>
              <a:ext cx="5849251" cy="2338136"/>
            </a:xfrm>
            <a:prstGeom prst="rect">
              <a:avLst/>
            </a:prstGeom>
            <a:solidFill>
              <a:srgbClr val="BBD6EE"/>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p:txBody>
        </p:sp>
        <p:grpSp>
          <p:nvGrpSpPr>
            <p:cNvPr id="654" name="Google Shape;654;p27"/>
            <p:cNvGrpSpPr/>
            <p:nvPr/>
          </p:nvGrpSpPr>
          <p:grpSpPr>
            <a:xfrm>
              <a:off x="5679820" y="4396252"/>
              <a:ext cx="594741" cy="631632"/>
              <a:chOff x="5429913" y="5474200"/>
              <a:chExt cx="594741" cy="631632"/>
            </a:xfrm>
          </p:grpSpPr>
          <p:cxnSp>
            <p:nvCxnSpPr>
              <p:cNvPr id="655" name="Google Shape;655;p27"/>
              <p:cNvCxnSpPr/>
              <p:nvPr/>
            </p:nvCxnSpPr>
            <p:spPr>
              <a:xfrm>
                <a:off x="5429913" y="5474200"/>
                <a:ext cx="0" cy="631632"/>
              </a:xfrm>
              <a:prstGeom prst="straightConnector1">
                <a:avLst/>
              </a:prstGeom>
              <a:noFill/>
              <a:ln w="9525" cap="flat" cmpd="sng">
                <a:solidFill>
                  <a:srgbClr val="5597D3"/>
                </a:solidFill>
                <a:prstDash val="solid"/>
                <a:round/>
                <a:headEnd type="none" w="sm" len="sm"/>
                <a:tailEnd type="none" w="sm" len="sm"/>
              </a:ln>
            </p:spPr>
          </p:cxnSp>
          <p:cxnSp>
            <p:nvCxnSpPr>
              <p:cNvPr id="656" name="Google Shape;656;p27"/>
              <p:cNvCxnSpPr/>
              <p:nvPr/>
            </p:nvCxnSpPr>
            <p:spPr>
              <a:xfrm>
                <a:off x="5429913" y="6100374"/>
                <a:ext cx="594741" cy="0"/>
              </a:xfrm>
              <a:prstGeom prst="straightConnector1">
                <a:avLst/>
              </a:prstGeom>
              <a:noFill/>
              <a:ln w="9525" cap="flat" cmpd="sng">
                <a:solidFill>
                  <a:srgbClr val="5597D3"/>
                </a:solidFill>
                <a:prstDash val="solid"/>
                <a:round/>
                <a:headEnd type="none" w="sm" len="sm"/>
                <a:tailEnd type="none" w="sm" len="sm"/>
              </a:ln>
            </p:spPr>
          </p:cxnSp>
        </p:grpSp>
        <p:sp>
          <p:nvSpPr>
            <p:cNvPr id="657" name="Google Shape;657;p27"/>
            <p:cNvSpPr txBox="1"/>
            <p:nvPr/>
          </p:nvSpPr>
          <p:spPr>
            <a:xfrm>
              <a:off x="5429913" y="4083977"/>
              <a:ext cx="2583540" cy="646331"/>
            </a:xfrm>
            <a:prstGeom prst="rect">
              <a:avLst/>
            </a:prstGeom>
            <a:noFill/>
            <a:ln w="9525" cap="flat" cmpd="sng">
              <a:solidFill>
                <a:srgbClr val="000000"/>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chemeClr val="dk1"/>
                  </a:solidFill>
                  <a:latin typeface="Courier New"/>
                  <a:ea typeface="Courier New"/>
                  <a:cs typeface="Courier New"/>
                  <a:sym typeface="Courier New"/>
                </a:rPr>
                <a:t>java.lang.object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8" name="Google Shape;658;p27"/>
            <p:cNvSpPr txBox="1"/>
            <p:nvPr/>
          </p:nvSpPr>
          <p:spPr>
            <a:xfrm>
              <a:off x="6274560" y="4787319"/>
              <a:ext cx="4034965" cy="369332"/>
            </a:xfrm>
            <a:prstGeom prst="rect">
              <a:avLst/>
            </a:prstGeom>
            <a:noFill/>
            <a:ln w="9525" cap="flat" cmpd="sng">
              <a:solidFill>
                <a:srgbClr val="000000"/>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chemeClr val="dk1"/>
                  </a:solidFill>
                  <a:latin typeface="Courier New"/>
                  <a:ea typeface="Courier New"/>
                  <a:cs typeface="Courier New"/>
                  <a:sym typeface="Courier New"/>
                </a:rPr>
                <a:t>java.servlet.GenericServlet</a:t>
              </a:r>
              <a:endParaRPr sz="1800" b="0" i="0" u="none" strike="noStrike" cap="none">
                <a:solidFill>
                  <a:schemeClr val="dk1"/>
                </a:solidFill>
                <a:latin typeface="Arial"/>
                <a:ea typeface="Arial"/>
                <a:cs typeface="Arial"/>
                <a:sym typeface="Arial"/>
              </a:endParaRPr>
            </a:p>
          </p:txBody>
        </p:sp>
        <p:grpSp>
          <p:nvGrpSpPr>
            <p:cNvPr id="659" name="Google Shape;659;p27"/>
            <p:cNvGrpSpPr/>
            <p:nvPr/>
          </p:nvGrpSpPr>
          <p:grpSpPr>
            <a:xfrm>
              <a:off x="6607209" y="5106390"/>
              <a:ext cx="594741" cy="631632"/>
              <a:chOff x="5429913" y="5474200"/>
              <a:chExt cx="594741" cy="631632"/>
            </a:xfrm>
          </p:grpSpPr>
          <p:cxnSp>
            <p:nvCxnSpPr>
              <p:cNvPr id="660" name="Google Shape;660;p27"/>
              <p:cNvCxnSpPr/>
              <p:nvPr/>
            </p:nvCxnSpPr>
            <p:spPr>
              <a:xfrm>
                <a:off x="5429913" y="5474200"/>
                <a:ext cx="0" cy="631632"/>
              </a:xfrm>
              <a:prstGeom prst="straightConnector1">
                <a:avLst/>
              </a:prstGeom>
              <a:noFill/>
              <a:ln w="9525" cap="flat" cmpd="sng">
                <a:solidFill>
                  <a:srgbClr val="5597D3"/>
                </a:solidFill>
                <a:prstDash val="solid"/>
                <a:round/>
                <a:headEnd type="none" w="sm" len="sm"/>
                <a:tailEnd type="none" w="sm" len="sm"/>
              </a:ln>
            </p:spPr>
          </p:cxnSp>
          <p:cxnSp>
            <p:nvCxnSpPr>
              <p:cNvPr id="661" name="Google Shape;661;p27"/>
              <p:cNvCxnSpPr/>
              <p:nvPr/>
            </p:nvCxnSpPr>
            <p:spPr>
              <a:xfrm>
                <a:off x="5429913" y="6100374"/>
                <a:ext cx="594741" cy="0"/>
              </a:xfrm>
              <a:prstGeom prst="straightConnector1">
                <a:avLst/>
              </a:prstGeom>
              <a:noFill/>
              <a:ln w="9525" cap="flat" cmpd="sng">
                <a:solidFill>
                  <a:srgbClr val="5597D3"/>
                </a:solidFill>
                <a:prstDash val="solid"/>
                <a:round/>
                <a:headEnd type="none" w="sm" len="sm"/>
                <a:tailEnd type="none" w="sm" len="sm"/>
              </a:ln>
            </p:spPr>
          </p:cxnSp>
        </p:grpSp>
        <p:sp>
          <p:nvSpPr>
            <p:cNvPr id="662" name="Google Shape;662;p27"/>
            <p:cNvSpPr txBox="1"/>
            <p:nvPr/>
          </p:nvSpPr>
          <p:spPr>
            <a:xfrm>
              <a:off x="7128121" y="5490661"/>
              <a:ext cx="4151043" cy="646331"/>
            </a:xfrm>
            <a:prstGeom prst="rect">
              <a:avLst/>
            </a:prstGeom>
            <a:noFill/>
            <a:ln w="9525" cap="flat" cmpd="sng">
              <a:solidFill>
                <a:srgbClr val="000000"/>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IN" sz="1800" b="0" i="0" u="none" strike="noStrike" cap="none">
                  <a:solidFill>
                    <a:schemeClr val="dk1"/>
                  </a:solidFill>
                  <a:latin typeface="Courier New"/>
                  <a:ea typeface="Courier New"/>
                  <a:cs typeface="Courier New"/>
                  <a:sym typeface="Courier New"/>
                </a:rPr>
                <a:t>java.servlet.Http.HttpServlet</a:t>
              </a:r>
              <a:endParaRPr sz="18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663" name="Google Shape;663;p27"/>
          <p:cNvSpPr/>
          <p:nvPr/>
        </p:nvSpPr>
        <p:spPr>
          <a:xfrm>
            <a:off x="2396532" y="5581840"/>
            <a:ext cx="4573306" cy="760962"/>
          </a:xfrm>
          <a:prstGeom prst="rect">
            <a:avLst/>
          </a:prstGeom>
          <a:solidFill>
            <a:srgbClr val="3F97C0"/>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lt1"/>
                </a:solidFill>
                <a:latin typeface="Open Sans"/>
                <a:ea typeface="Open Sans"/>
                <a:cs typeface="Open Sans"/>
                <a:sym typeface="Open Sans"/>
              </a:rPr>
              <a:t>Javax.servlet</a:t>
            </a:r>
            <a:endParaRPr sz="2400" b="0" i="0" u="none" strike="noStrike" cap="none">
              <a:solidFill>
                <a:schemeClr val="lt1"/>
              </a:solidFill>
              <a:latin typeface="Open Sans"/>
              <a:ea typeface="Open Sans"/>
              <a:cs typeface="Open Sans"/>
              <a:sym typeface="Open Sans"/>
            </a:endParaRPr>
          </a:p>
        </p:txBody>
      </p:sp>
      <p:sp>
        <p:nvSpPr>
          <p:cNvPr id="664" name="Google Shape;664;p27"/>
          <p:cNvSpPr/>
          <p:nvPr/>
        </p:nvSpPr>
        <p:spPr>
          <a:xfrm>
            <a:off x="2396532" y="7032098"/>
            <a:ext cx="4573306" cy="760962"/>
          </a:xfrm>
          <a:prstGeom prst="rect">
            <a:avLst/>
          </a:prstGeom>
          <a:solidFill>
            <a:srgbClr val="3F97C0"/>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lt1"/>
                </a:solidFill>
                <a:latin typeface="Open Sans"/>
                <a:ea typeface="Open Sans"/>
                <a:cs typeface="Open Sans"/>
                <a:sym typeface="Open Sans"/>
              </a:rPr>
              <a:t>Javax.servlet.Http.HttpServlet</a:t>
            </a:r>
            <a:endParaRPr sz="2400" b="0" i="0" u="none" strike="noStrike" cap="none">
              <a:solidFill>
                <a:schemeClr val="lt1"/>
              </a:solidFill>
              <a:latin typeface="Open Sans"/>
              <a:ea typeface="Open Sans"/>
              <a:cs typeface="Open Sans"/>
              <a:sym typeface="Open Sans"/>
            </a:endParaRPr>
          </a:p>
        </p:txBody>
      </p:sp>
      <p:cxnSp>
        <p:nvCxnSpPr>
          <p:cNvPr id="665" name="Google Shape;665;p27"/>
          <p:cNvCxnSpPr>
            <a:stCxn id="663" idx="3"/>
            <a:endCxn id="666" idx="1"/>
          </p:cNvCxnSpPr>
          <p:nvPr/>
        </p:nvCxnSpPr>
        <p:spPr>
          <a:xfrm>
            <a:off x="6969838" y="5962321"/>
            <a:ext cx="443400" cy="0"/>
          </a:xfrm>
          <a:prstGeom prst="straightConnector1">
            <a:avLst/>
          </a:prstGeom>
          <a:noFill/>
          <a:ln w="28575" cap="flat" cmpd="sng">
            <a:solidFill>
              <a:srgbClr val="5597D3"/>
            </a:solidFill>
            <a:prstDash val="solid"/>
            <a:round/>
            <a:headEnd type="none" w="sm" len="sm"/>
            <a:tailEnd type="none" w="sm" len="sm"/>
          </a:ln>
        </p:spPr>
      </p:cxnSp>
      <p:sp>
        <p:nvSpPr>
          <p:cNvPr id="666" name="Google Shape;666;p27"/>
          <p:cNvSpPr/>
          <p:nvPr/>
        </p:nvSpPr>
        <p:spPr>
          <a:xfrm>
            <a:off x="7413318" y="5598574"/>
            <a:ext cx="464775" cy="727493"/>
          </a:xfrm>
          <a:prstGeom prst="leftBrace">
            <a:avLst>
              <a:gd name="adj1" fmla="val 8333"/>
              <a:gd name="adj2" fmla="val 50000"/>
            </a:avLst>
          </a:prstGeom>
          <a:noFill/>
          <a:ln w="28575" cap="flat" cmpd="sng">
            <a:solidFill>
              <a:srgbClr val="5597D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667" name="Google Shape;667;p27"/>
          <p:cNvCxnSpPr>
            <a:stCxn id="664" idx="3"/>
            <a:endCxn id="668" idx="1"/>
          </p:cNvCxnSpPr>
          <p:nvPr/>
        </p:nvCxnSpPr>
        <p:spPr>
          <a:xfrm>
            <a:off x="6969838" y="7412579"/>
            <a:ext cx="443400" cy="0"/>
          </a:xfrm>
          <a:prstGeom prst="straightConnector1">
            <a:avLst/>
          </a:prstGeom>
          <a:noFill/>
          <a:ln w="28575" cap="flat" cmpd="sng">
            <a:solidFill>
              <a:srgbClr val="5597D3"/>
            </a:solidFill>
            <a:prstDash val="solid"/>
            <a:round/>
            <a:headEnd type="none" w="sm" len="sm"/>
            <a:tailEnd type="none" w="sm" len="sm"/>
          </a:ln>
        </p:spPr>
      </p:cxnSp>
      <p:sp>
        <p:nvSpPr>
          <p:cNvPr id="668" name="Google Shape;668;p27"/>
          <p:cNvSpPr/>
          <p:nvPr/>
        </p:nvSpPr>
        <p:spPr>
          <a:xfrm>
            <a:off x="7413318" y="7048832"/>
            <a:ext cx="464775" cy="727493"/>
          </a:xfrm>
          <a:prstGeom prst="leftBrace">
            <a:avLst>
              <a:gd name="adj1" fmla="val 8333"/>
              <a:gd name="adj2" fmla="val 50000"/>
            </a:avLst>
          </a:prstGeom>
          <a:noFill/>
          <a:ln w="28575" cap="flat" cmpd="sng">
            <a:solidFill>
              <a:srgbClr val="5597D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9" name="Google Shape;669;p27"/>
          <p:cNvSpPr txBox="1"/>
          <p:nvPr/>
        </p:nvSpPr>
        <p:spPr>
          <a:xfrm>
            <a:off x="7878093" y="5366916"/>
            <a:ext cx="6306829" cy="1107996"/>
          </a:xfrm>
          <a:prstGeom prst="rect">
            <a:avLst/>
          </a:prstGeom>
          <a:noFill/>
          <a:ln w="9525" cap="flat" cmpd="sng">
            <a:solidFill>
              <a:srgbClr val="000000"/>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Contains classes and interfaces used by the servlet or web container and is not protocol specific</a:t>
            </a:r>
            <a:endParaRPr sz="1400" b="0" i="0" u="none" strike="noStrike" cap="none">
              <a:solidFill>
                <a:srgbClr val="000000"/>
              </a:solidFill>
              <a:latin typeface="Arial"/>
              <a:ea typeface="Arial"/>
              <a:cs typeface="Arial"/>
              <a:sym typeface="Arial"/>
            </a:endParaRPr>
          </a:p>
        </p:txBody>
      </p:sp>
      <p:cxnSp>
        <p:nvCxnSpPr>
          <p:cNvPr id="670" name="Google Shape;670;p27"/>
          <p:cNvCxnSpPr>
            <a:stCxn id="651" idx="3"/>
            <a:endCxn id="671" idx="1"/>
          </p:cNvCxnSpPr>
          <p:nvPr/>
        </p:nvCxnSpPr>
        <p:spPr>
          <a:xfrm rot="10800000" flipH="1">
            <a:off x="6969838" y="3704279"/>
            <a:ext cx="414900" cy="3300"/>
          </a:xfrm>
          <a:prstGeom prst="straightConnector1">
            <a:avLst/>
          </a:prstGeom>
          <a:noFill/>
          <a:ln w="28575" cap="flat" cmpd="sng">
            <a:solidFill>
              <a:srgbClr val="ED7D31"/>
            </a:solidFill>
            <a:prstDash val="solid"/>
            <a:round/>
            <a:headEnd type="none" w="sm" len="sm"/>
            <a:tailEnd type="none" w="sm" len="sm"/>
          </a:ln>
        </p:spPr>
      </p:cxnSp>
      <p:sp>
        <p:nvSpPr>
          <p:cNvPr id="671" name="Google Shape;671;p27"/>
          <p:cNvSpPr/>
          <p:nvPr/>
        </p:nvSpPr>
        <p:spPr>
          <a:xfrm>
            <a:off x="7384703" y="2535310"/>
            <a:ext cx="522004" cy="2338135"/>
          </a:xfrm>
          <a:prstGeom prst="leftBrace">
            <a:avLst>
              <a:gd name="adj1" fmla="val 8333"/>
              <a:gd name="adj2" fmla="val 50000"/>
            </a:avLst>
          </a:prstGeom>
          <a:noFill/>
          <a:ln w="28575" cap="flat" cmpd="sng">
            <a:solidFill>
              <a:srgbClr val="ED7D3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2" name="Google Shape;672;p27"/>
          <p:cNvSpPr txBox="1"/>
          <p:nvPr/>
        </p:nvSpPr>
        <p:spPr>
          <a:xfrm>
            <a:off x="7878093" y="7006884"/>
            <a:ext cx="6306829" cy="769441"/>
          </a:xfrm>
          <a:prstGeom prst="rect">
            <a:avLst/>
          </a:prstGeom>
          <a:noFill/>
          <a:ln w="9525" cap="flat" cmpd="sng">
            <a:solidFill>
              <a:srgbClr val="000000"/>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Contains classes and interfaces specific to creating HTTP servlets</a:t>
            </a:r>
            <a:endParaRPr sz="1400" b="0" i="0" u="none" strike="noStrike" cap="none">
              <a:solidFill>
                <a:srgbClr val="000000"/>
              </a:solidFill>
              <a:latin typeface="Arial"/>
              <a:ea typeface="Arial"/>
              <a:cs typeface="Arial"/>
              <a:sym typeface="Arial"/>
            </a:endParaRPr>
          </a:p>
        </p:txBody>
      </p:sp>
      <p:pic>
        <p:nvPicPr>
          <p:cNvPr id="673" name="Google Shape;673;p27"/>
          <p:cNvPicPr preferRelativeResize="0"/>
          <p:nvPr/>
        </p:nvPicPr>
        <p:blipFill rotWithShape="1">
          <a:blip r:embed="rId3">
            <a:alphaModFix/>
          </a:blip>
          <a:srcRect/>
          <a:stretch/>
        </p:blipFill>
        <p:spPr>
          <a:xfrm>
            <a:off x="2879678" y="644724"/>
            <a:ext cx="10580070" cy="36576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28"/>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IN"/>
              <a:t>Servlet Life Cycle</a:t>
            </a:r>
            <a:endParaRPr/>
          </a:p>
        </p:txBody>
      </p:sp>
      <p:sp>
        <p:nvSpPr>
          <p:cNvPr id="680" name="Google Shape;680;p28"/>
          <p:cNvSpPr/>
          <p:nvPr/>
        </p:nvSpPr>
        <p:spPr>
          <a:xfrm>
            <a:off x="2235834" y="1111815"/>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rgbClr val="3F3F3F"/>
                </a:solidFill>
                <a:latin typeface="Open Sans"/>
                <a:ea typeface="Open Sans"/>
                <a:cs typeface="Open Sans"/>
                <a:sym typeface="Open Sans"/>
              </a:rPr>
              <a:t>Servlet life cycle is managed by the servlet container.</a:t>
            </a:r>
            <a:endParaRPr sz="2400" b="0" i="0" u="none" strike="noStrike" cap="none">
              <a:solidFill>
                <a:srgbClr val="3F3F3F"/>
              </a:solidFill>
              <a:latin typeface="Open Sans"/>
              <a:ea typeface="Open Sans"/>
              <a:cs typeface="Open Sans"/>
              <a:sym typeface="Open Sans"/>
            </a:endParaRPr>
          </a:p>
        </p:txBody>
      </p:sp>
      <p:sp>
        <p:nvSpPr>
          <p:cNvPr id="681" name="Google Shape;681;p28"/>
          <p:cNvSpPr/>
          <p:nvPr/>
        </p:nvSpPr>
        <p:spPr>
          <a:xfrm>
            <a:off x="9534860" y="2242505"/>
            <a:ext cx="4485306" cy="6311559"/>
          </a:xfrm>
          <a:prstGeom prst="roundRect">
            <a:avLst>
              <a:gd name="adj" fmla="val 16667"/>
            </a:avLst>
          </a:prstGeom>
          <a:noFill/>
          <a:ln w="28575" cap="flat" cmpd="sng">
            <a:solidFill>
              <a:srgbClr val="288F9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82" name="Google Shape;682;p28"/>
          <p:cNvSpPr/>
          <p:nvPr/>
        </p:nvSpPr>
        <p:spPr>
          <a:xfrm>
            <a:off x="10122543" y="2997499"/>
            <a:ext cx="3008671" cy="914400"/>
          </a:xfrm>
          <a:prstGeom prst="roundRect">
            <a:avLst>
              <a:gd name="adj" fmla="val 16667"/>
            </a:avLst>
          </a:prstGeom>
          <a:solidFill>
            <a:srgbClr val="BBD6EE"/>
          </a:solidFill>
          <a:ln w="25400"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init()</a:t>
            </a:r>
            <a:endParaRPr sz="1400" b="0" i="0" u="none" strike="noStrike" cap="none">
              <a:solidFill>
                <a:srgbClr val="000000"/>
              </a:solidFill>
              <a:latin typeface="Arial"/>
              <a:ea typeface="Arial"/>
              <a:cs typeface="Arial"/>
              <a:sym typeface="Arial"/>
            </a:endParaRPr>
          </a:p>
        </p:txBody>
      </p:sp>
      <p:sp>
        <p:nvSpPr>
          <p:cNvPr id="683" name="Google Shape;683;p28"/>
          <p:cNvSpPr/>
          <p:nvPr/>
        </p:nvSpPr>
        <p:spPr>
          <a:xfrm>
            <a:off x="10122543" y="4909761"/>
            <a:ext cx="3008671" cy="914400"/>
          </a:xfrm>
          <a:prstGeom prst="roundRect">
            <a:avLst>
              <a:gd name="adj" fmla="val 16667"/>
            </a:avLst>
          </a:prstGeom>
          <a:solidFill>
            <a:srgbClr val="BBD6EE"/>
          </a:solidFill>
          <a:ln w="25400"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service()</a:t>
            </a:r>
            <a:endParaRPr sz="1400" b="0" i="0" u="none" strike="noStrike" cap="none">
              <a:solidFill>
                <a:srgbClr val="000000"/>
              </a:solidFill>
              <a:latin typeface="Arial"/>
              <a:ea typeface="Arial"/>
              <a:cs typeface="Arial"/>
              <a:sym typeface="Arial"/>
            </a:endParaRPr>
          </a:p>
        </p:txBody>
      </p:sp>
      <p:sp>
        <p:nvSpPr>
          <p:cNvPr id="684" name="Google Shape;684;p28"/>
          <p:cNvSpPr/>
          <p:nvPr/>
        </p:nvSpPr>
        <p:spPr>
          <a:xfrm>
            <a:off x="10122543" y="6822023"/>
            <a:ext cx="3008671" cy="914400"/>
          </a:xfrm>
          <a:prstGeom prst="roundRect">
            <a:avLst>
              <a:gd name="adj" fmla="val 16667"/>
            </a:avLst>
          </a:prstGeom>
          <a:solidFill>
            <a:srgbClr val="BBD6EE"/>
          </a:solidFill>
          <a:ln w="25400"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destroy()</a:t>
            </a:r>
            <a:endParaRPr sz="1400" b="0" i="0" u="none" strike="noStrike" cap="none">
              <a:solidFill>
                <a:srgbClr val="000000"/>
              </a:solidFill>
              <a:latin typeface="Arial"/>
              <a:ea typeface="Arial"/>
              <a:cs typeface="Arial"/>
              <a:sym typeface="Arial"/>
            </a:endParaRPr>
          </a:p>
        </p:txBody>
      </p:sp>
      <p:sp>
        <p:nvSpPr>
          <p:cNvPr id="685" name="Google Shape;685;p28"/>
          <p:cNvSpPr/>
          <p:nvPr/>
        </p:nvSpPr>
        <p:spPr>
          <a:xfrm>
            <a:off x="11405653" y="4109214"/>
            <a:ext cx="442451" cy="603231"/>
          </a:xfrm>
          <a:prstGeom prst="downArrow">
            <a:avLst>
              <a:gd name="adj1" fmla="val 50000"/>
              <a:gd name="adj2" fmla="val 50000"/>
            </a:avLst>
          </a:prstGeom>
          <a:solidFill>
            <a:schemeClr val="accent1"/>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86" name="Google Shape;686;p28"/>
          <p:cNvSpPr/>
          <p:nvPr/>
        </p:nvSpPr>
        <p:spPr>
          <a:xfrm>
            <a:off x="11405653" y="6021476"/>
            <a:ext cx="442451" cy="603231"/>
          </a:xfrm>
          <a:prstGeom prst="downArrow">
            <a:avLst>
              <a:gd name="adj1" fmla="val 50000"/>
              <a:gd name="adj2" fmla="val 50000"/>
            </a:avLst>
          </a:prstGeom>
          <a:solidFill>
            <a:schemeClr val="accent1"/>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687" name="Google Shape;687;p28"/>
          <p:cNvGrpSpPr/>
          <p:nvPr/>
        </p:nvGrpSpPr>
        <p:grpSpPr>
          <a:xfrm>
            <a:off x="1472677" y="2427601"/>
            <a:ext cx="5857251" cy="5858639"/>
            <a:chOff x="943" y="1000"/>
            <a:chExt cx="2696" cy="2695"/>
          </a:xfrm>
        </p:grpSpPr>
        <p:sp>
          <p:nvSpPr>
            <p:cNvPr id="688" name="Google Shape;688;p28"/>
            <p:cNvSpPr/>
            <p:nvPr/>
          </p:nvSpPr>
          <p:spPr>
            <a:xfrm>
              <a:off x="2362" y="1002"/>
              <a:ext cx="1277" cy="1544"/>
            </a:xfrm>
            <a:custGeom>
              <a:avLst/>
              <a:gdLst/>
              <a:ahLst/>
              <a:cxnLst/>
              <a:rect l="l" t="t" r="r" b="b"/>
              <a:pathLst>
                <a:path w="539" h="652" extrusionOk="0">
                  <a:moveTo>
                    <a:pt x="0" y="322"/>
                  </a:moveTo>
                  <a:cubicBezTo>
                    <a:pt x="122" y="337"/>
                    <a:pt x="216" y="439"/>
                    <a:pt x="218" y="564"/>
                  </a:cubicBezTo>
                  <a:cubicBezTo>
                    <a:pt x="379" y="652"/>
                    <a:pt x="379" y="652"/>
                    <a:pt x="379" y="652"/>
                  </a:cubicBezTo>
                  <a:cubicBezTo>
                    <a:pt x="539" y="564"/>
                    <a:pt x="539" y="564"/>
                    <a:pt x="539" y="564"/>
                  </a:cubicBezTo>
                  <a:cubicBezTo>
                    <a:pt x="536" y="263"/>
                    <a:pt x="300" y="17"/>
                    <a:pt x="2" y="0"/>
                  </a:cubicBezTo>
                  <a:cubicBezTo>
                    <a:pt x="89" y="158"/>
                    <a:pt x="89" y="158"/>
                    <a:pt x="89" y="158"/>
                  </a:cubicBezTo>
                  <a:lnTo>
                    <a:pt x="0" y="3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9" name="Google Shape;689;p28"/>
            <p:cNvSpPr/>
            <p:nvPr/>
          </p:nvSpPr>
          <p:spPr>
            <a:xfrm>
              <a:off x="943" y="1000"/>
              <a:ext cx="1545" cy="1276"/>
            </a:xfrm>
            <a:custGeom>
              <a:avLst/>
              <a:gdLst/>
              <a:ahLst/>
              <a:cxnLst/>
              <a:rect l="l" t="t" r="r" b="b"/>
              <a:pathLst>
                <a:path w="652" h="539" extrusionOk="0">
                  <a:moveTo>
                    <a:pt x="322" y="539"/>
                  </a:moveTo>
                  <a:cubicBezTo>
                    <a:pt x="337" y="417"/>
                    <a:pt x="439" y="323"/>
                    <a:pt x="564" y="321"/>
                  </a:cubicBezTo>
                  <a:cubicBezTo>
                    <a:pt x="652" y="160"/>
                    <a:pt x="652" y="160"/>
                    <a:pt x="652" y="160"/>
                  </a:cubicBezTo>
                  <a:cubicBezTo>
                    <a:pt x="564" y="0"/>
                    <a:pt x="564" y="0"/>
                    <a:pt x="564" y="0"/>
                  </a:cubicBezTo>
                  <a:cubicBezTo>
                    <a:pt x="263" y="3"/>
                    <a:pt x="17" y="239"/>
                    <a:pt x="0" y="537"/>
                  </a:cubicBezTo>
                  <a:cubicBezTo>
                    <a:pt x="159" y="450"/>
                    <a:pt x="159" y="450"/>
                    <a:pt x="159" y="450"/>
                  </a:cubicBezTo>
                  <a:lnTo>
                    <a:pt x="322" y="539"/>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0" name="Google Shape;690;p28"/>
            <p:cNvSpPr/>
            <p:nvPr/>
          </p:nvSpPr>
          <p:spPr>
            <a:xfrm>
              <a:off x="2092" y="2421"/>
              <a:ext cx="1544" cy="1274"/>
            </a:xfrm>
            <a:custGeom>
              <a:avLst/>
              <a:gdLst/>
              <a:ahLst/>
              <a:cxnLst/>
              <a:rect l="l" t="t" r="r" b="b"/>
              <a:pathLst>
                <a:path w="652" h="538" extrusionOk="0">
                  <a:moveTo>
                    <a:pt x="652" y="2"/>
                  </a:moveTo>
                  <a:cubicBezTo>
                    <a:pt x="494" y="89"/>
                    <a:pt x="494" y="89"/>
                    <a:pt x="494" y="89"/>
                  </a:cubicBezTo>
                  <a:cubicBezTo>
                    <a:pt x="330" y="0"/>
                    <a:pt x="330" y="0"/>
                    <a:pt x="330" y="0"/>
                  </a:cubicBezTo>
                  <a:cubicBezTo>
                    <a:pt x="315" y="122"/>
                    <a:pt x="213" y="216"/>
                    <a:pt x="88" y="218"/>
                  </a:cubicBezTo>
                  <a:cubicBezTo>
                    <a:pt x="0" y="379"/>
                    <a:pt x="0" y="379"/>
                    <a:pt x="0" y="379"/>
                  </a:cubicBezTo>
                  <a:cubicBezTo>
                    <a:pt x="88" y="538"/>
                    <a:pt x="88" y="538"/>
                    <a:pt x="88" y="538"/>
                  </a:cubicBezTo>
                  <a:cubicBezTo>
                    <a:pt x="389" y="536"/>
                    <a:pt x="635" y="300"/>
                    <a:pt x="652" y="2"/>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1" name="Google Shape;691;p28"/>
            <p:cNvSpPr/>
            <p:nvPr/>
          </p:nvSpPr>
          <p:spPr>
            <a:xfrm>
              <a:off x="943" y="2151"/>
              <a:ext cx="1275" cy="1544"/>
            </a:xfrm>
            <a:custGeom>
              <a:avLst/>
              <a:gdLst/>
              <a:ahLst/>
              <a:cxnLst/>
              <a:rect l="l" t="t" r="r" b="b"/>
              <a:pathLst>
                <a:path w="538" h="652" extrusionOk="0">
                  <a:moveTo>
                    <a:pt x="538" y="330"/>
                  </a:moveTo>
                  <a:cubicBezTo>
                    <a:pt x="416" y="315"/>
                    <a:pt x="322" y="213"/>
                    <a:pt x="320" y="88"/>
                  </a:cubicBezTo>
                  <a:cubicBezTo>
                    <a:pt x="159" y="0"/>
                    <a:pt x="159" y="0"/>
                    <a:pt x="159" y="0"/>
                  </a:cubicBezTo>
                  <a:cubicBezTo>
                    <a:pt x="0" y="88"/>
                    <a:pt x="0" y="88"/>
                    <a:pt x="0" y="88"/>
                  </a:cubicBezTo>
                  <a:cubicBezTo>
                    <a:pt x="2" y="389"/>
                    <a:pt x="238" y="635"/>
                    <a:pt x="536" y="652"/>
                  </a:cubicBezTo>
                  <a:cubicBezTo>
                    <a:pt x="449" y="493"/>
                    <a:pt x="449" y="493"/>
                    <a:pt x="449" y="493"/>
                  </a:cubicBezTo>
                  <a:lnTo>
                    <a:pt x="538" y="33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692" name="Google Shape;692;p28"/>
          <p:cNvSpPr txBox="1"/>
          <p:nvPr/>
        </p:nvSpPr>
        <p:spPr>
          <a:xfrm>
            <a:off x="3713233" y="4602186"/>
            <a:ext cx="1405245" cy="138499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IN" sz="2800" b="0" i="0" u="none" strike="noStrike" cap="none">
                <a:solidFill>
                  <a:schemeClr val="dk1"/>
                </a:solidFill>
                <a:latin typeface="Open Sans"/>
                <a:ea typeface="Open Sans"/>
                <a:cs typeface="Open Sans"/>
                <a:sym typeface="Open Sans"/>
              </a:rPr>
              <a:t>Servlet Life Cycle</a:t>
            </a:r>
            <a:endParaRPr sz="1400" b="0" i="0" u="none" strike="noStrike" cap="none">
              <a:solidFill>
                <a:srgbClr val="000000"/>
              </a:solidFill>
              <a:latin typeface="Arial"/>
              <a:ea typeface="Arial"/>
              <a:cs typeface="Arial"/>
              <a:sym typeface="Arial"/>
            </a:endParaRPr>
          </a:p>
        </p:txBody>
      </p:sp>
      <p:sp>
        <p:nvSpPr>
          <p:cNvPr id="693" name="Google Shape;693;p28"/>
          <p:cNvSpPr txBox="1"/>
          <p:nvPr/>
        </p:nvSpPr>
        <p:spPr>
          <a:xfrm>
            <a:off x="2120997" y="3438869"/>
            <a:ext cx="1659636"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Loading the servlet</a:t>
            </a:r>
            <a:endParaRPr sz="1400" b="0" i="0" u="none" strike="noStrike" cap="none">
              <a:solidFill>
                <a:srgbClr val="000000"/>
              </a:solidFill>
              <a:latin typeface="Arial"/>
              <a:ea typeface="Arial"/>
              <a:cs typeface="Arial"/>
              <a:sym typeface="Arial"/>
            </a:endParaRPr>
          </a:p>
        </p:txBody>
      </p:sp>
      <p:sp>
        <p:nvSpPr>
          <p:cNvPr id="694" name="Google Shape;694;p28"/>
          <p:cNvSpPr txBox="1"/>
          <p:nvPr/>
        </p:nvSpPr>
        <p:spPr>
          <a:xfrm>
            <a:off x="5074693" y="3527178"/>
            <a:ext cx="1659636"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Initializing</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 the servlet</a:t>
            </a:r>
            <a:endParaRPr sz="1400" b="0" i="0" u="none" strike="noStrike" cap="none">
              <a:solidFill>
                <a:srgbClr val="000000"/>
              </a:solidFill>
              <a:latin typeface="Arial"/>
              <a:ea typeface="Arial"/>
              <a:cs typeface="Arial"/>
              <a:sym typeface="Arial"/>
            </a:endParaRPr>
          </a:p>
        </p:txBody>
      </p:sp>
      <p:sp>
        <p:nvSpPr>
          <p:cNvPr id="695" name="Google Shape;695;p28"/>
          <p:cNvSpPr txBox="1"/>
          <p:nvPr/>
        </p:nvSpPr>
        <p:spPr>
          <a:xfrm>
            <a:off x="4726884" y="6734591"/>
            <a:ext cx="1659636"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Handling requests</a:t>
            </a:r>
            <a:endParaRPr sz="1400" b="0" i="0" u="none" strike="noStrike" cap="none">
              <a:solidFill>
                <a:srgbClr val="000000"/>
              </a:solidFill>
              <a:latin typeface="Arial"/>
              <a:ea typeface="Arial"/>
              <a:cs typeface="Arial"/>
              <a:sym typeface="Arial"/>
            </a:endParaRPr>
          </a:p>
        </p:txBody>
      </p:sp>
      <p:sp>
        <p:nvSpPr>
          <p:cNvPr id="696" name="Google Shape;696;p28"/>
          <p:cNvSpPr txBox="1"/>
          <p:nvPr/>
        </p:nvSpPr>
        <p:spPr>
          <a:xfrm>
            <a:off x="2183872" y="6489505"/>
            <a:ext cx="1659636" cy="110799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Destroying the</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 servlet</a:t>
            </a:r>
            <a:endParaRPr sz="1400" b="0" i="0" u="none" strike="noStrike" cap="none">
              <a:solidFill>
                <a:srgbClr val="000000"/>
              </a:solidFill>
              <a:latin typeface="Arial"/>
              <a:ea typeface="Arial"/>
              <a:cs typeface="Arial"/>
              <a:sym typeface="Arial"/>
            </a:endParaRPr>
          </a:p>
        </p:txBody>
      </p:sp>
      <p:cxnSp>
        <p:nvCxnSpPr>
          <p:cNvPr id="697" name="Google Shape;697;p28"/>
          <p:cNvCxnSpPr>
            <a:endCxn id="698" idx="1"/>
          </p:cNvCxnSpPr>
          <p:nvPr/>
        </p:nvCxnSpPr>
        <p:spPr>
          <a:xfrm>
            <a:off x="7329831" y="5398285"/>
            <a:ext cx="822300" cy="0"/>
          </a:xfrm>
          <a:prstGeom prst="straightConnector1">
            <a:avLst/>
          </a:prstGeom>
          <a:noFill/>
          <a:ln w="28575" cap="flat" cmpd="sng">
            <a:solidFill>
              <a:srgbClr val="3F97C0"/>
            </a:solidFill>
            <a:prstDash val="solid"/>
            <a:round/>
            <a:headEnd type="none" w="sm" len="sm"/>
            <a:tailEnd type="none" w="sm" len="sm"/>
          </a:ln>
        </p:spPr>
      </p:cxnSp>
      <p:sp>
        <p:nvSpPr>
          <p:cNvPr id="698" name="Google Shape;698;p28"/>
          <p:cNvSpPr/>
          <p:nvPr/>
        </p:nvSpPr>
        <p:spPr>
          <a:xfrm>
            <a:off x="8152131" y="2242505"/>
            <a:ext cx="929345" cy="6311559"/>
          </a:xfrm>
          <a:prstGeom prst="leftBrace">
            <a:avLst>
              <a:gd name="adj1" fmla="val 8333"/>
              <a:gd name="adj2" fmla="val 50000"/>
            </a:avLst>
          </a:prstGeom>
          <a:noFill/>
          <a:ln w="28575" cap="flat" cmpd="sng">
            <a:solidFill>
              <a:srgbClr val="3F97C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9" name="Google Shape;699;p28"/>
          <p:cNvSpPr/>
          <p:nvPr/>
        </p:nvSpPr>
        <p:spPr>
          <a:xfrm rot="-5400000">
            <a:off x="12974257" y="5031801"/>
            <a:ext cx="914399" cy="600485"/>
          </a:xfrm>
          <a:prstGeom prst="curvedUpArrow">
            <a:avLst>
              <a:gd name="adj1" fmla="val 25000"/>
              <a:gd name="adj2" fmla="val 50000"/>
              <a:gd name="adj3" fmla="val 25000"/>
            </a:avLst>
          </a:prstGeom>
          <a:solidFill>
            <a:schemeClr val="accent1"/>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pic>
        <p:nvPicPr>
          <p:cNvPr id="700" name="Google Shape;700;p28"/>
          <p:cNvPicPr preferRelativeResize="0"/>
          <p:nvPr/>
        </p:nvPicPr>
        <p:blipFill rotWithShape="1">
          <a:blip r:embed="rId3">
            <a:alphaModFix/>
          </a:blip>
          <a:srcRect/>
          <a:stretch/>
        </p:blipFill>
        <p:spPr>
          <a:xfrm>
            <a:off x="5926222" y="644724"/>
            <a:ext cx="4486983" cy="36576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29"/>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IN"/>
              <a:t>Servlet Types</a:t>
            </a:r>
            <a:endParaRPr/>
          </a:p>
        </p:txBody>
      </p:sp>
      <p:sp>
        <p:nvSpPr>
          <p:cNvPr id="707" name="Google Shape;707;p29"/>
          <p:cNvSpPr/>
          <p:nvPr/>
        </p:nvSpPr>
        <p:spPr>
          <a:xfrm>
            <a:off x="2235834" y="1111815"/>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There are two types of servlets: </a:t>
            </a:r>
            <a:r>
              <a:rPr lang="en-IN" sz="2200" b="1" i="0" u="none" strike="noStrike" cap="none">
                <a:solidFill>
                  <a:srgbClr val="3F3F3F"/>
                </a:solidFill>
                <a:latin typeface="Open Sans"/>
                <a:ea typeface="Open Sans"/>
                <a:cs typeface="Open Sans"/>
                <a:sym typeface="Open Sans"/>
              </a:rPr>
              <a:t>Generic </a:t>
            </a:r>
            <a:r>
              <a:rPr lang="en-IN" sz="2200" b="0" i="0" u="none" strike="noStrike" cap="none">
                <a:solidFill>
                  <a:srgbClr val="3F3F3F"/>
                </a:solidFill>
                <a:latin typeface="Open Sans"/>
                <a:ea typeface="Open Sans"/>
                <a:cs typeface="Open Sans"/>
                <a:sym typeface="Open Sans"/>
              </a:rPr>
              <a:t>and </a:t>
            </a:r>
            <a:r>
              <a:rPr lang="en-IN" sz="2200" b="1" i="0" u="none" strike="noStrike" cap="none">
                <a:solidFill>
                  <a:srgbClr val="3F3F3F"/>
                </a:solidFill>
                <a:latin typeface="Open Sans"/>
                <a:ea typeface="Open Sans"/>
                <a:cs typeface="Open Sans"/>
                <a:sym typeface="Open Sans"/>
              </a:rPr>
              <a:t>HTTP.</a:t>
            </a:r>
            <a:endParaRPr sz="2200" b="1" i="0" u="none" strike="noStrike" cap="none">
              <a:solidFill>
                <a:srgbClr val="3F3F3F"/>
              </a:solidFill>
              <a:latin typeface="Open Sans"/>
              <a:ea typeface="Open Sans"/>
              <a:cs typeface="Open Sans"/>
              <a:sym typeface="Open Sans"/>
            </a:endParaRPr>
          </a:p>
        </p:txBody>
      </p:sp>
      <p:grpSp>
        <p:nvGrpSpPr>
          <p:cNvPr id="708" name="Google Shape;708;p29"/>
          <p:cNvGrpSpPr/>
          <p:nvPr/>
        </p:nvGrpSpPr>
        <p:grpSpPr>
          <a:xfrm>
            <a:off x="1656296" y="2242506"/>
            <a:ext cx="13530032" cy="6245248"/>
            <a:chOff x="1656296" y="2242506"/>
            <a:chExt cx="13530032" cy="6245248"/>
          </a:xfrm>
        </p:grpSpPr>
        <p:sp>
          <p:nvSpPr>
            <p:cNvPr id="709" name="Google Shape;709;p29"/>
            <p:cNvSpPr/>
            <p:nvPr/>
          </p:nvSpPr>
          <p:spPr>
            <a:xfrm>
              <a:off x="1656296" y="2242506"/>
              <a:ext cx="6520497" cy="6245248"/>
            </a:xfrm>
            <a:custGeom>
              <a:avLst/>
              <a:gdLst/>
              <a:ahLst/>
              <a:cxnLst/>
              <a:rect l="l" t="t" r="r" b="b"/>
              <a:pathLst>
                <a:path w="6520497" h="6245248" extrusionOk="0">
                  <a:moveTo>
                    <a:pt x="0" y="624525"/>
                  </a:moveTo>
                  <a:cubicBezTo>
                    <a:pt x="0" y="279609"/>
                    <a:pt x="279609" y="0"/>
                    <a:pt x="624525" y="0"/>
                  </a:cubicBezTo>
                  <a:lnTo>
                    <a:pt x="5895972" y="0"/>
                  </a:lnTo>
                  <a:cubicBezTo>
                    <a:pt x="6240888" y="0"/>
                    <a:pt x="6520497" y="279609"/>
                    <a:pt x="6520497" y="624525"/>
                  </a:cubicBezTo>
                  <a:lnTo>
                    <a:pt x="6520497" y="5620723"/>
                  </a:lnTo>
                  <a:cubicBezTo>
                    <a:pt x="6520497" y="5965639"/>
                    <a:pt x="6240888" y="6245248"/>
                    <a:pt x="5895972" y="6245248"/>
                  </a:cubicBezTo>
                  <a:lnTo>
                    <a:pt x="624525" y="6245248"/>
                  </a:lnTo>
                  <a:cubicBezTo>
                    <a:pt x="279609" y="6245248"/>
                    <a:pt x="0" y="5965639"/>
                    <a:pt x="0" y="5620723"/>
                  </a:cubicBezTo>
                  <a:lnTo>
                    <a:pt x="0" y="624525"/>
                  </a:lnTo>
                  <a:close/>
                </a:path>
              </a:pathLst>
            </a:custGeom>
            <a:solidFill>
              <a:srgbClr val="FFF2CC"/>
            </a:solidFill>
            <a:ln w="9525" cap="flat" cmpd="sng">
              <a:solidFill>
                <a:srgbClr val="C55A11"/>
              </a:solidFill>
              <a:prstDash val="solid"/>
              <a:round/>
              <a:headEnd type="none" w="sm" len="sm"/>
              <a:tailEnd type="none" w="sm" len="sm"/>
            </a:ln>
          </p:spPr>
          <p:txBody>
            <a:bodyPr spcFirstLastPara="1" wrap="square" lIns="121900" tIns="121900" rIns="121900" bIns="4493575" anchor="ctr" anchorCtr="0">
              <a:noAutofit/>
            </a:bodyPr>
            <a:lstStyle/>
            <a:p>
              <a:pPr marL="0" marR="0" lvl="0" indent="0" algn="ctr" rtl="0">
                <a:lnSpc>
                  <a:spcPct val="90000"/>
                </a:lnSpc>
                <a:spcBef>
                  <a:spcPts val="0"/>
                </a:spcBef>
                <a:spcAft>
                  <a:spcPts val="0"/>
                </a:spcAft>
                <a:buClr>
                  <a:schemeClr val="dk1"/>
                </a:buClr>
                <a:buSzPts val="2200"/>
                <a:buFont typeface="Arial"/>
                <a:buNone/>
              </a:pPr>
              <a:endParaRPr sz="2200" b="0" i="0" u="none" strike="noStrike" cap="none">
                <a:solidFill>
                  <a:schemeClr val="dk1"/>
                </a:solidFill>
                <a:latin typeface="Open Sans"/>
                <a:ea typeface="Open Sans"/>
                <a:cs typeface="Open Sans"/>
                <a:sym typeface="Open Sans"/>
              </a:endParaRPr>
            </a:p>
          </p:txBody>
        </p:sp>
        <p:sp>
          <p:nvSpPr>
            <p:cNvPr id="710" name="Google Shape;710;p29"/>
            <p:cNvSpPr/>
            <p:nvPr/>
          </p:nvSpPr>
          <p:spPr>
            <a:xfrm>
              <a:off x="1835762" y="2947474"/>
              <a:ext cx="6161557" cy="1008000"/>
            </a:xfrm>
            <a:custGeom>
              <a:avLst/>
              <a:gdLst/>
              <a:ahLst/>
              <a:cxnLst/>
              <a:rect l="l" t="t" r="r" b="b"/>
              <a:pathLst>
                <a:path w="6161557" h="806480" extrusionOk="0">
                  <a:moveTo>
                    <a:pt x="0" y="80648"/>
                  </a:moveTo>
                  <a:cubicBezTo>
                    <a:pt x="0" y="36107"/>
                    <a:pt x="36107" y="0"/>
                    <a:pt x="80648" y="0"/>
                  </a:cubicBezTo>
                  <a:lnTo>
                    <a:pt x="6080909" y="0"/>
                  </a:lnTo>
                  <a:cubicBezTo>
                    <a:pt x="6125450" y="0"/>
                    <a:pt x="6161557" y="36107"/>
                    <a:pt x="6161557" y="80648"/>
                  </a:cubicBezTo>
                  <a:lnTo>
                    <a:pt x="6161557" y="725832"/>
                  </a:lnTo>
                  <a:cubicBezTo>
                    <a:pt x="6161557" y="770373"/>
                    <a:pt x="6125450" y="806480"/>
                    <a:pt x="6080909" y="806480"/>
                  </a:cubicBezTo>
                  <a:lnTo>
                    <a:pt x="80648" y="806480"/>
                  </a:lnTo>
                  <a:cubicBezTo>
                    <a:pt x="36107" y="806480"/>
                    <a:pt x="0" y="770373"/>
                    <a:pt x="0" y="725832"/>
                  </a:cubicBezTo>
                  <a:lnTo>
                    <a:pt x="0" y="80648"/>
                  </a:lnTo>
                  <a:close/>
                </a:path>
              </a:pathLst>
            </a:custGeom>
            <a:solidFill>
              <a:schemeClr val="lt1"/>
            </a:solidFill>
            <a:ln w="25400" cap="flat" cmpd="sng">
              <a:solidFill>
                <a:schemeClr val="accent2"/>
              </a:solidFill>
              <a:prstDash val="solid"/>
              <a:round/>
              <a:headEnd type="none" w="sm" len="sm"/>
              <a:tailEnd type="none" w="sm" len="sm"/>
            </a:ln>
          </p:spPr>
          <p:txBody>
            <a:bodyPr spcFirstLastPara="1" wrap="square" lIns="79500" tIns="65525" rIns="79500" bIns="655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          Protocol independent</a:t>
              </a:r>
              <a:endParaRPr sz="1400" b="0" i="0" u="none" strike="noStrike" cap="none">
                <a:solidFill>
                  <a:srgbClr val="000000"/>
                </a:solidFill>
                <a:latin typeface="Arial"/>
                <a:ea typeface="Arial"/>
                <a:cs typeface="Arial"/>
                <a:sym typeface="Arial"/>
              </a:endParaRPr>
            </a:p>
          </p:txBody>
        </p:sp>
        <p:sp>
          <p:nvSpPr>
            <p:cNvPr id="711" name="Google Shape;711;p29"/>
            <p:cNvSpPr/>
            <p:nvPr/>
          </p:nvSpPr>
          <p:spPr>
            <a:xfrm>
              <a:off x="1835766" y="4007451"/>
              <a:ext cx="6161557" cy="1008000"/>
            </a:xfrm>
            <a:custGeom>
              <a:avLst/>
              <a:gdLst/>
              <a:ahLst/>
              <a:cxnLst/>
              <a:rect l="l" t="t" r="r" b="b"/>
              <a:pathLst>
                <a:path w="6161557" h="806480" extrusionOk="0">
                  <a:moveTo>
                    <a:pt x="0" y="80648"/>
                  </a:moveTo>
                  <a:cubicBezTo>
                    <a:pt x="0" y="36107"/>
                    <a:pt x="36107" y="0"/>
                    <a:pt x="80648" y="0"/>
                  </a:cubicBezTo>
                  <a:lnTo>
                    <a:pt x="6080909" y="0"/>
                  </a:lnTo>
                  <a:cubicBezTo>
                    <a:pt x="6125450" y="0"/>
                    <a:pt x="6161557" y="36107"/>
                    <a:pt x="6161557" y="80648"/>
                  </a:cubicBezTo>
                  <a:lnTo>
                    <a:pt x="6161557" y="725832"/>
                  </a:lnTo>
                  <a:cubicBezTo>
                    <a:pt x="6161557" y="770373"/>
                    <a:pt x="6125450" y="806480"/>
                    <a:pt x="6080909" y="806480"/>
                  </a:cubicBezTo>
                  <a:lnTo>
                    <a:pt x="80648" y="806480"/>
                  </a:lnTo>
                  <a:cubicBezTo>
                    <a:pt x="36107" y="806480"/>
                    <a:pt x="0" y="770373"/>
                    <a:pt x="0" y="725832"/>
                  </a:cubicBezTo>
                  <a:lnTo>
                    <a:pt x="0" y="80648"/>
                  </a:lnTo>
                  <a:close/>
                </a:path>
              </a:pathLst>
            </a:custGeom>
            <a:solidFill>
              <a:schemeClr val="lt1"/>
            </a:solidFill>
            <a:ln w="25400" cap="flat" cmpd="sng">
              <a:solidFill>
                <a:schemeClr val="accent2"/>
              </a:solidFill>
              <a:prstDash val="solid"/>
              <a:round/>
              <a:headEnd type="none" w="sm" len="sm"/>
              <a:tailEnd type="none" w="sm" len="sm"/>
            </a:ln>
          </p:spPr>
          <p:txBody>
            <a:bodyPr spcFirstLastPara="1" wrap="square" lIns="79500" tIns="65525" rIns="79500" bIns="655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Extends the object class and implements Servlet, ServletConfig, and Serializable interfaces</a:t>
              </a:r>
              <a:endParaRPr sz="1400" b="0" i="0" u="none" strike="noStrike" cap="none">
                <a:solidFill>
                  <a:srgbClr val="000000"/>
                </a:solidFill>
                <a:latin typeface="Arial"/>
                <a:ea typeface="Arial"/>
                <a:cs typeface="Arial"/>
                <a:sym typeface="Arial"/>
              </a:endParaRPr>
            </a:p>
          </p:txBody>
        </p:sp>
        <p:sp>
          <p:nvSpPr>
            <p:cNvPr id="712" name="Google Shape;712;p29"/>
            <p:cNvSpPr/>
            <p:nvPr/>
          </p:nvSpPr>
          <p:spPr>
            <a:xfrm>
              <a:off x="1835766" y="5067428"/>
              <a:ext cx="6161557" cy="1008000"/>
            </a:xfrm>
            <a:custGeom>
              <a:avLst/>
              <a:gdLst/>
              <a:ahLst/>
              <a:cxnLst/>
              <a:rect l="l" t="t" r="r" b="b"/>
              <a:pathLst>
                <a:path w="6161557" h="806480" extrusionOk="0">
                  <a:moveTo>
                    <a:pt x="0" y="80648"/>
                  </a:moveTo>
                  <a:cubicBezTo>
                    <a:pt x="0" y="36107"/>
                    <a:pt x="36107" y="0"/>
                    <a:pt x="80648" y="0"/>
                  </a:cubicBezTo>
                  <a:lnTo>
                    <a:pt x="6080909" y="0"/>
                  </a:lnTo>
                  <a:cubicBezTo>
                    <a:pt x="6125450" y="0"/>
                    <a:pt x="6161557" y="36107"/>
                    <a:pt x="6161557" y="80648"/>
                  </a:cubicBezTo>
                  <a:lnTo>
                    <a:pt x="6161557" y="725832"/>
                  </a:lnTo>
                  <a:cubicBezTo>
                    <a:pt x="6161557" y="770373"/>
                    <a:pt x="6125450" y="806480"/>
                    <a:pt x="6080909" y="806480"/>
                  </a:cubicBezTo>
                  <a:lnTo>
                    <a:pt x="80648" y="806480"/>
                  </a:lnTo>
                  <a:cubicBezTo>
                    <a:pt x="36107" y="806480"/>
                    <a:pt x="0" y="770373"/>
                    <a:pt x="0" y="725832"/>
                  </a:cubicBezTo>
                  <a:lnTo>
                    <a:pt x="0" y="80648"/>
                  </a:lnTo>
                  <a:close/>
                </a:path>
              </a:pathLst>
            </a:custGeom>
            <a:solidFill>
              <a:schemeClr val="lt1"/>
            </a:solidFill>
            <a:ln w="25400" cap="flat" cmpd="sng">
              <a:solidFill>
                <a:schemeClr val="accent2"/>
              </a:solidFill>
              <a:prstDash val="solid"/>
              <a:round/>
              <a:headEnd type="none" w="sm" len="sm"/>
              <a:tailEnd type="none" w="sm" len="sm"/>
            </a:ln>
          </p:spPr>
          <p:txBody>
            <a:bodyPr spcFirstLastPara="1" wrap="square" lIns="79500" tIns="65525" rIns="79500" bIns="655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service() is an abstract method</a:t>
              </a:r>
              <a:endParaRPr sz="1400" b="0" i="0" u="none" strike="noStrike" cap="none">
                <a:solidFill>
                  <a:srgbClr val="000000"/>
                </a:solidFill>
                <a:latin typeface="Arial"/>
                <a:ea typeface="Arial"/>
                <a:cs typeface="Arial"/>
                <a:sym typeface="Arial"/>
              </a:endParaRPr>
            </a:p>
          </p:txBody>
        </p:sp>
        <p:sp>
          <p:nvSpPr>
            <p:cNvPr id="713" name="Google Shape;713;p29"/>
            <p:cNvSpPr/>
            <p:nvPr/>
          </p:nvSpPr>
          <p:spPr>
            <a:xfrm>
              <a:off x="1835766" y="6127405"/>
              <a:ext cx="6161557" cy="1008000"/>
            </a:xfrm>
            <a:custGeom>
              <a:avLst/>
              <a:gdLst/>
              <a:ahLst/>
              <a:cxnLst/>
              <a:rect l="l" t="t" r="r" b="b"/>
              <a:pathLst>
                <a:path w="6161557" h="806480" extrusionOk="0">
                  <a:moveTo>
                    <a:pt x="0" y="80648"/>
                  </a:moveTo>
                  <a:cubicBezTo>
                    <a:pt x="0" y="36107"/>
                    <a:pt x="36107" y="0"/>
                    <a:pt x="80648" y="0"/>
                  </a:cubicBezTo>
                  <a:lnTo>
                    <a:pt x="6080909" y="0"/>
                  </a:lnTo>
                  <a:cubicBezTo>
                    <a:pt x="6125450" y="0"/>
                    <a:pt x="6161557" y="36107"/>
                    <a:pt x="6161557" y="80648"/>
                  </a:cubicBezTo>
                  <a:lnTo>
                    <a:pt x="6161557" y="725832"/>
                  </a:lnTo>
                  <a:cubicBezTo>
                    <a:pt x="6161557" y="770373"/>
                    <a:pt x="6125450" y="806480"/>
                    <a:pt x="6080909" y="806480"/>
                  </a:cubicBezTo>
                  <a:lnTo>
                    <a:pt x="80648" y="806480"/>
                  </a:lnTo>
                  <a:cubicBezTo>
                    <a:pt x="36107" y="806480"/>
                    <a:pt x="0" y="770373"/>
                    <a:pt x="0" y="725832"/>
                  </a:cubicBezTo>
                  <a:lnTo>
                    <a:pt x="0" y="80648"/>
                  </a:lnTo>
                  <a:close/>
                </a:path>
              </a:pathLst>
            </a:custGeom>
            <a:solidFill>
              <a:schemeClr val="lt1"/>
            </a:solidFill>
            <a:ln w="25400" cap="flat" cmpd="sng">
              <a:solidFill>
                <a:schemeClr val="accent2"/>
              </a:solidFill>
              <a:prstDash val="solid"/>
              <a:round/>
              <a:headEnd type="none" w="sm" len="sm"/>
              <a:tailEnd type="none" w="sm" len="sm"/>
            </a:ln>
          </p:spPr>
          <p:txBody>
            <a:bodyPr spcFirstLastPara="1" wrap="square" lIns="79500" tIns="65525" rIns="79500" bIns="655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Not commonly used</a:t>
              </a:r>
              <a:endParaRPr sz="1400" b="0" i="0" u="none" strike="noStrike" cap="none">
                <a:solidFill>
                  <a:srgbClr val="000000"/>
                </a:solidFill>
                <a:latin typeface="Arial"/>
                <a:ea typeface="Arial"/>
                <a:cs typeface="Arial"/>
                <a:sym typeface="Arial"/>
              </a:endParaRPr>
            </a:p>
          </p:txBody>
        </p:sp>
        <p:sp>
          <p:nvSpPr>
            <p:cNvPr id="714" name="Google Shape;714;p29"/>
            <p:cNvSpPr/>
            <p:nvPr/>
          </p:nvSpPr>
          <p:spPr>
            <a:xfrm>
              <a:off x="1835766" y="7187383"/>
              <a:ext cx="6161557" cy="1008000"/>
            </a:xfrm>
            <a:custGeom>
              <a:avLst/>
              <a:gdLst/>
              <a:ahLst/>
              <a:cxnLst/>
              <a:rect l="l" t="t" r="r" b="b"/>
              <a:pathLst>
                <a:path w="6161557" h="806480" extrusionOk="0">
                  <a:moveTo>
                    <a:pt x="0" y="80648"/>
                  </a:moveTo>
                  <a:cubicBezTo>
                    <a:pt x="0" y="36107"/>
                    <a:pt x="36107" y="0"/>
                    <a:pt x="80648" y="0"/>
                  </a:cubicBezTo>
                  <a:lnTo>
                    <a:pt x="6080909" y="0"/>
                  </a:lnTo>
                  <a:cubicBezTo>
                    <a:pt x="6125450" y="0"/>
                    <a:pt x="6161557" y="36107"/>
                    <a:pt x="6161557" y="80648"/>
                  </a:cubicBezTo>
                  <a:lnTo>
                    <a:pt x="6161557" y="725832"/>
                  </a:lnTo>
                  <a:cubicBezTo>
                    <a:pt x="6161557" y="770373"/>
                    <a:pt x="6125450" y="806480"/>
                    <a:pt x="6080909" y="806480"/>
                  </a:cubicBezTo>
                  <a:lnTo>
                    <a:pt x="80648" y="806480"/>
                  </a:lnTo>
                  <a:cubicBezTo>
                    <a:pt x="36107" y="806480"/>
                    <a:pt x="0" y="770373"/>
                    <a:pt x="0" y="725832"/>
                  </a:cubicBezTo>
                  <a:lnTo>
                    <a:pt x="0" y="80648"/>
                  </a:lnTo>
                  <a:close/>
                </a:path>
              </a:pathLst>
            </a:custGeom>
            <a:solidFill>
              <a:schemeClr val="lt1"/>
            </a:solidFill>
            <a:ln w="25400" cap="flat" cmpd="sng">
              <a:solidFill>
                <a:schemeClr val="accent2"/>
              </a:solidFill>
              <a:prstDash val="solid"/>
              <a:round/>
              <a:headEnd type="none" w="sm" len="sm"/>
              <a:tailEnd type="none" w="sm" len="sm"/>
            </a:ln>
          </p:spPr>
          <p:txBody>
            <a:bodyPr spcFirstLastPara="1" wrap="square" lIns="79500" tIns="65525" rIns="79500" bIns="655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Package – javax.servlet</a:t>
              </a:r>
              <a:endParaRPr sz="1400" b="0" i="0" u="none" strike="noStrike" cap="none">
                <a:solidFill>
                  <a:srgbClr val="000000"/>
                </a:solidFill>
                <a:latin typeface="Arial"/>
                <a:ea typeface="Arial"/>
                <a:cs typeface="Arial"/>
                <a:sym typeface="Arial"/>
              </a:endParaRPr>
            </a:p>
          </p:txBody>
        </p:sp>
        <p:sp>
          <p:nvSpPr>
            <p:cNvPr id="715" name="Google Shape;715;p29"/>
            <p:cNvSpPr/>
            <p:nvPr/>
          </p:nvSpPr>
          <p:spPr>
            <a:xfrm>
              <a:off x="8665831" y="2242506"/>
              <a:ext cx="6520497" cy="6245248"/>
            </a:xfrm>
            <a:custGeom>
              <a:avLst/>
              <a:gdLst/>
              <a:ahLst/>
              <a:cxnLst/>
              <a:rect l="l" t="t" r="r" b="b"/>
              <a:pathLst>
                <a:path w="6520497" h="6245248" extrusionOk="0">
                  <a:moveTo>
                    <a:pt x="0" y="624525"/>
                  </a:moveTo>
                  <a:cubicBezTo>
                    <a:pt x="0" y="279609"/>
                    <a:pt x="279609" y="0"/>
                    <a:pt x="624525" y="0"/>
                  </a:cubicBezTo>
                  <a:lnTo>
                    <a:pt x="5895972" y="0"/>
                  </a:lnTo>
                  <a:cubicBezTo>
                    <a:pt x="6240888" y="0"/>
                    <a:pt x="6520497" y="279609"/>
                    <a:pt x="6520497" y="624525"/>
                  </a:cubicBezTo>
                  <a:lnTo>
                    <a:pt x="6520497" y="5620723"/>
                  </a:lnTo>
                  <a:cubicBezTo>
                    <a:pt x="6520497" y="5965639"/>
                    <a:pt x="6240888" y="6245248"/>
                    <a:pt x="5895972" y="6245248"/>
                  </a:cubicBezTo>
                  <a:lnTo>
                    <a:pt x="624525" y="6245248"/>
                  </a:lnTo>
                  <a:cubicBezTo>
                    <a:pt x="279609" y="6245248"/>
                    <a:pt x="0" y="5965639"/>
                    <a:pt x="0" y="5620723"/>
                  </a:cubicBezTo>
                  <a:lnTo>
                    <a:pt x="0" y="624525"/>
                  </a:lnTo>
                  <a:close/>
                </a:path>
              </a:pathLst>
            </a:custGeom>
            <a:solidFill>
              <a:srgbClr val="FFF2CC"/>
            </a:solidFill>
            <a:ln w="9525" cap="flat" cmpd="sng">
              <a:solidFill>
                <a:srgbClr val="C55A11"/>
              </a:solidFill>
              <a:prstDash val="solid"/>
              <a:round/>
              <a:headEnd type="none" w="sm" len="sm"/>
              <a:tailEnd type="none" w="sm" len="sm"/>
            </a:ln>
          </p:spPr>
          <p:txBody>
            <a:bodyPr spcFirstLastPara="1" wrap="square" lIns="121900" tIns="121900" rIns="121900" bIns="4493575" anchor="ctr" anchorCtr="0">
              <a:noAutofit/>
            </a:bodyPr>
            <a:lstStyle/>
            <a:p>
              <a:pPr marL="0" marR="0" lvl="0" indent="0" algn="ctr" rtl="0">
                <a:lnSpc>
                  <a:spcPct val="90000"/>
                </a:lnSpc>
                <a:spcBef>
                  <a:spcPts val="0"/>
                </a:spcBef>
                <a:spcAft>
                  <a:spcPts val="0"/>
                </a:spcAft>
                <a:buClr>
                  <a:schemeClr val="dk1"/>
                </a:buClr>
                <a:buSzPts val="2200"/>
                <a:buFont typeface="Arial"/>
                <a:buNone/>
              </a:pPr>
              <a:endParaRPr sz="2200" b="0" i="0" u="none" strike="noStrike" cap="none">
                <a:solidFill>
                  <a:schemeClr val="dk1"/>
                </a:solidFill>
                <a:latin typeface="Open Sans"/>
                <a:ea typeface="Open Sans"/>
                <a:cs typeface="Open Sans"/>
                <a:sym typeface="Open Sans"/>
              </a:endParaRPr>
            </a:p>
          </p:txBody>
        </p:sp>
        <p:sp>
          <p:nvSpPr>
            <p:cNvPr id="716" name="Google Shape;716;p29"/>
            <p:cNvSpPr/>
            <p:nvPr/>
          </p:nvSpPr>
          <p:spPr>
            <a:xfrm>
              <a:off x="8845301" y="2948280"/>
              <a:ext cx="6161557" cy="1008000"/>
            </a:xfrm>
            <a:custGeom>
              <a:avLst/>
              <a:gdLst/>
              <a:ahLst/>
              <a:cxnLst/>
              <a:rect l="l" t="t" r="r" b="b"/>
              <a:pathLst>
                <a:path w="6161557" h="806480" extrusionOk="0">
                  <a:moveTo>
                    <a:pt x="0" y="80648"/>
                  </a:moveTo>
                  <a:cubicBezTo>
                    <a:pt x="0" y="36107"/>
                    <a:pt x="36107" y="0"/>
                    <a:pt x="80648" y="0"/>
                  </a:cubicBezTo>
                  <a:lnTo>
                    <a:pt x="6080909" y="0"/>
                  </a:lnTo>
                  <a:cubicBezTo>
                    <a:pt x="6125450" y="0"/>
                    <a:pt x="6161557" y="36107"/>
                    <a:pt x="6161557" y="80648"/>
                  </a:cubicBezTo>
                  <a:lnTo>
                    <a:pt x="6161557" y="725832"/>
                  </a:lnTo>
                  <a:cubicBezTo>
                    <a:pt x="6161557" y="770373"/>
                    <a:pt x="6125450" y="806480"/>
                    <a:pt x="6080909" y="806480"/>
                  </a:cubicBezTo>
                  <a:lnTo>
                    <a:pt x="80648" y="806480"/>
                  </a:lnTo>
                  <a:cubicBezTo>
                    <a:pt x="36107" y="806480"/>
                    <a:pt x="0" y="770373"/>
                    <a:pt x="0" y="725832"/>
                  </a:cubicBezTo>
                  <a:lnTo>
                    <a:pt x="0" y="80648"/>
                  </a:lnTo>
                  <a:close/>
                </a:path>
              </a:pathLst>
            </a:custGeom>
            <a:solidFill>
              <a:schemeClr val="lt1"/>
            </a:solidFill>
            <a:ln w="25400" cap="flat" cmpd="sng">
              <a:solidFill>
                <a:schemeClr val="accent2"/>
              </a:solidFill>
              <a:prstDash val="solid"/>
              <a:round/>
              <a:headEnd type="none" w="sm" len="sm"/>
              <a:tailEnd type="none" w="sm" len="sm"/>
            </a:ln>
          </p:spPr>
          <p:txBody>
            <a:bodyPr spcFirstLastPara="1" wrap="square" lIns="79500" tIns="65525" rIns="79500" bIns="655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          Protocol dependent</a:t>
              </a:r>
              <a:endParaRPr sz="1400" b="0" i="0" u="none" strike="noStrike" cap="none">
                <a:solidFill>
                  <a:srgbClr val="000000"/>
                </a:solidFill>
                <a:latin typeface="Arial"/>
                <a:ea typeface="Arial"/>
                <a:cs typeface="Arial"/>
                <a:sym typeface="Arial"/>
              </a:endParaRPr>
            </a:p>
          </p:txBody>
        </p:sp>
        <p:sp>
          <p:nvSpPr>
            <p:cNvPr id="717" name="Google Shape;717;p29"/>
            <p:cNvSpPr/>
            <p:nvPr/>
          </p:nvSpPr>
          <p:spPr>
            <a:xfrm>
              <a:off x="8845301" y="4006944"/>
              <a:ext cx="6161557" cy="1008000"/>
            </a:xfrm>
            <a:custGeom>
              <a:avLst/>
              <a:gdLst/>
              <a:ahLst/>
              <a:cxnLst/>
              <a:rect l="l" t="t" r="r" b="b"/>
              <a:pathLst>
                <a:path w="6161557" h="806480" extrusionOk="0">
                  <a:moveTo>
                    <a:pt x="0" y="80648"/>
                  </a:moveTo>
                  <a:cubicBezTo>
                    <a:pt x="0" y="36107"/>
                    <a:pt x="36107" y="0"/>
                    <a:pt x="80648" y="0"/>
                  </a:cubicBezTo>
                  <a:lnTo>
                    <a:pt x="6080909" y="0"/>
                  </a:lnTo>
                  <a:cubicBezTo>
                    <a:pt x="6125450" y="0"/>
                    <a:pt x="6161557" y="36107"/>
                    <a:pt x="6161557" y="80648"/>
                  </a:cubicBezTo>
                  <a:lnTo>
                    <a:pt x="6161557" y="725832"/>
                  </a:lnTo>
                  <a:cubicBezTo>
                    <a:pt x="6161557" y="770373"/>
                    <a:pt x="6125450" y="806480"/>
                    <a:pt x="6080909" y="806480"/>
                  </a:cubicBezTo>
                  <a:lnTo>
                    <a:pt x="80648" y="806480"/>
                  </a:lnTo>
                  <a:cubicBezTo>
                    <a:pt x="36107" y="806480"/>
                    <a:pt x="0" y="770373"/>
                    <a:pt x="0" y="725832"/>
                  </a:cubicBezTo>
                  <a:lnTo>
                    <a:pt x="0" y="80648"/>
                  </a:lnTo>
                  <a:close/>
                </a:path>
              </a:pathLst>
            </a:custGeom>
            <a:solidFill>
              <a:schemeClr val="lt1"/>
            </a:solidFill>
            <a:ln w="25400" cap="flat" cmpd="sng">
              <a:solidFill>
                <a:schemeClr val="accent2"/>
              </a:solidFill>
              <a:prstDash val="solid"/>
              <a:round/>
              <a:headEnd type="none" w="sm" len="sm"/>
              <a:tailEnd type="none" w="sm" len="sm"/>
            </a:ln>
          </p:spPr>
          <p:txBody>
            <a:bodyPr spcFirstLastPara="1" wrap="square" lIns="79500" tIns="65525" rIns="79500" bIns="655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Extends the GenericServlet class and implements the Serializable interface</a:t>
              </a:r>
              <a:endParaRPr sz="1400" b="0" i="0" u="none" strike="noStrike" cap="none">
                <a:solidFill>
                  <a:srgbClr val="000000"/>
                </a:solidFill>
                <a:latin typeface="Arial"/>
                <a:ea typeface="Arial"/>
                <a:cs typeface="Arial"/>
                <a:sym typeface="Arial"/>
              </a:endParaRPr>
            </a:p>
          </p:txBody>
        </p:sp>
        <p:sp>
          <p:nvSpPr>
            <p:cNvPr id="718" name="Google Shape;718;p29"/>
            <p:cNvSpPr/>
            <p:nvPr/>
          </p:nvSpPr>
          <p:spPr>
            <a:xfrm>
              <a:off x="8845301" y="5065608"/>
              <a:ext cx="6161557" cy="1008000"/>
            </a:xfrm>
            <a:custGeom>
              <a:avLst/>
              <a:gdLst/>
              <a:ahLst/>
              <a:cxnLst/>
              <a:rect l="l" t="t" r="r" b="b"/>
              <a:pathLst>
                <a:path w="6161557" h="806480" extrusionOk="0">
                  <a:moveTo>
                    <a:pt x="0" y="80648"/>
                  </a:moveTo>
                  <a:cubicBezTo>
                    <a:pt x="0" y="36107"/>
                    <a:pt x="36107" y="0"/>
                    <a:pt x="80648" y="0"/>
                  </a:cubicBezTo>
                  <a:lnTo>
                    <a:pt x="6080909" y="0"/>
                  </a:lnTo>
                  <a:cubicBezTo>
                    <a:pt x="6125450" y="0"/>
                    <a:pt x="6161557" y="36107"/>
                    <a:pt x="6161557" y="80648"/>
                  </a:cubicBezTo>
                  <a:lnTo>
                    <a:pt x="6161557" y="725832"/>
                  </a:lnTo>
                  <a:cubicBezTo>
                    <a:pt x="6161557" y="770373"/>
                    <a:pt x="6125450" y="806480"/>
                    <a:pt x="6080909" y="806480"/>
                  </a:cubicBezTo>
                  <a:lnTo>
                    <a:pt x="80648" y="806480"/>
                  </a:lnTo>
                  <a:cubicBezTo>
                    <a:pt x="36107" y="806480"/>
                    <a:pt x="0" y="770373"/>
                    <a:pt x="0" y="725832"/>
                  </a:cubicBezTo>
                  <a:lnTo>
                    <a:pt x="0" y="80648"/>
                  </a:lnTo>
                  <a:close/>
                </a:path>
              </a:pathLst>
            </a:custGeom>
            <a:solidFill>
              <a:schemeClr val="lt1"/>
            </a:solidFill>
            <a:ln w="25400" cap="flat" cmpd="sng">
              <a:solidFill>
                <a:schemeClr val="accent2"/>
              </a:solidFill>
              <a:prstDash val="solid"/>
              <a:round/>
              <a:headEnd type="none" w="sm" len="sm"/>
              <a:tailEnd type="none" w="sm" len="sm"/>
            </a:ln>
          </p:spPr>
          <p:txBody>
            <a:bodyPr spcFirstLastPara="1" wrap="square" lIns="79500" tIns="65525" rIns="79500" bIns="655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service() is not an abstract method</a:t>
              </a:r>
              <a:endParaRPr sz="1400" b="0" i="0" u="none" strike="noStrike" cap="none">
                <a:solidFill>
                  <a:srgbClr val="000000"/>
                </a:solidFill>
                <a:latin typeface="Arial"/>
                <a:ea typeface="Arial"/>
                <a:cs typeface="Arial"/>
                <a:sym typeface="Arial"/>
              </a:endParaRPr>
            </a:p>
          </p:txBody>
        </p:sp>
        <p:sp>
          <p:nvSpPr>
            <p:cNvPr id="719" name="Google Shape;719;p29"/>
            <p:cNvSpPr/>
            <p:nvPr/>
          </p:nvSpPr>
          <p:spPr>
            <a:xfrm>
              <a:off x="8845301" y="6124272"/>
              <a:ext cx="6161557" cy="1008000"/>
            </a:xfrm>
            <a:custGeom>
              <a:avLst/>
              <a:gdLst/>
              <a:ahLst/>
              <a:cxnLst/>
              <a:rect l="l" t="t" r="r" b="b"/>
              <a:pathLst>
                <a:path w="6161557" h="806480" extrusionOk="0">
                  <a:moveTo>
                    <a:pt x="0" y="80648"/>
                  </a:moveTo>
                  <a:cubicBezTo>
                    <a:pt x="0" y="36107"/>
                    <a:pt x="36107" y="0"/>
                    <a:pt x="80648" y="0"/>
                  </a:cubicBezTo>
                  <a:lnTo>
                    <a:pt x="6080909" y="0"/>
                  </a:lnTo>
                  <a:cubicBezTo>
                    <a:pt x="6125450" y="0"/>
                    <a:pt x="6161557" y="36107"/>
                    <a:pt x="6161557" y="80648"/>
                  </a:cubicBezTo>
                  <a:lnTo>
                    <a:pt x="6161557" y="725832"/>
                  </a:lnTo>
                  <a:cubicBezTo>
                    <a:pt x="6161557" y="770373"/>
                    <a:pt x="6125450" y="806480"/>
                    <a:pt x="6080909" y="806480"/>
                  </a:cubicBezTo>
                  <a:lnTo>
                    <a:pt x="80648" y="806480"/>
                  </a:lnTo>
                  <a:cubicBezTo>
                    <a:pt x="36107" y="806480"/>
                    <a:pt x="0" y="770373"/>
                    <a:pt x="0" y="725832"/>
                  </a:cubicBezTo>
                  <a:lnTo>
                    <a:pt x="0" y="80648"/>
                  </a:lnTo>
                  <a:close/>
                </a:path>
              </a:pathLst>
            </a:custGeom>
            <a:solidFill>
              <a:schemeClr val="lt1"/>
            </a:solidFill>
            <a:ln w="25400" cap="flat" cmpd="sng">
              <a:solidFill>
                <a:schemeClr val="accent2"/>
              </a:solidFill>
              <a:prstDash val="solid"/>
              <a:round/>
              <a:headEnd type="none" w="sm" len="sm"/>
              <a:tailEnd type="none" w="sm" len="sm"/>
            </a:ln>
          </p:spPr>
          <p:txBody>
            <a:bodyPr spcFirstLastPara="1" wrap="square" lIns="79500" tIns="65525" rIns="79500" bIns="655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Commonly used</a:t>
              </a:r>
              <a:endParaRPr sz="1400" b="0" i="0" u="none" strike="noStrike" cap="none">
                <a:solidFill>
                  <a:srgbClr val="000000"/>
                </a:solidFill>
                <a:latin typeface="Arial"/>
                <a:ea typeface="Arial"/>
                <a:cs typeface="Arial"/>
                <a:sym typeface="Arial"/>
              </a:endParaRPr>
            </a:p>
          </p:txBody>
        </p:sp>
        <p:sp>
          <p:nvSpPr>
            <p:cNvPr id="720" name="Google Shape;720;p29"/>
            <p:cNvSpPr/>
            <p:nvPr/>
          </p:nvSpPr>
          <p:spPr>
            <a:xfrm>
              <a:off x="8845301" y="7182935"/>
              <a:ext cx="6161557" cy="1008000"/>
            </a:xfrm>
            <a:custGeom>
              <a:avLst/>
              <a:gdLst/>
              <a:ahLst/>
              <a:cxnLst/>
              <a:rect l="l" t="t" r="r" b="b"/>
              <a:pathLst>
                <a:path w="6161557" h="806480" extrusionOk="0">
                  <a:moveTo>
                    <a:pt x="0" y="80648"/>
                  </a:moveTo>
                  <a:cubicBezTo>
                    <a:pt x="0" y="36107"/>
                    <a:pt x="36107" y="0"/>
                    <a:pt x="80648" y="0"/>
                  </a:cubicBezTo>
                  <a:lnTo>
                    <a:pt x="6080909" y="0"/>
                  </a:lnTo>
                  <a:cubicBezTo>
                    <a:pt x="6125450" y="0"/>
                    <a:pt x="6161557" y="36107"/>
                    <a:pt x="6161557" y="80648"/>
                  </a:cubicBezTo>
                  <a:lnTo>
                    <a:pt x="6161557" y="725832"/>
                  </a:lnTo>
                  <a:cubicBezTo>
                    <a:pt x="6161557" y="770373"/>
                    <a:pt x="6125450" y="806480"/>
                    <a:pt x="6080909" y="806480"/>
                  </a:cubicBezTo>
                  <a:lnTo>
                    <a:pt x="80648" y="806480"/>
                  </a:lnTo>
                  <a:cubicBezTo>
                    <a:pt x="36107" y="806480"/>
                    <a:pt x="0" y="770373"/>
                    <a:pt x="0" y="725832"/>
                  </a:cubicBezTo>
                  <a:lnTo>
                    <a:pt x="0" y="80648"/>
                  </a:lnTo>
                  <a:close/>
                </a:path>
              </a:pathLst>
            </a:custGeom>
            <a:solidFill>
              <a:schemeClr val="lt1"/>
            </a:solidFill>
            <a:ln w="25400" cap="flat" cmpd="sng">
              <a:solidFill>
                <a:schemeClr val="accent2"/>
              </a:solidFill>
              <a:prstDash val="solid"/>
              <a:round/>
              <a:headEnd type="none" w="sm" len="sm"/>
              <a:tailEnd type="none" w="sm" len="sm"/>
            </a:ln>
          </p:spPr>
          <p:txBody>
            <a:bodyPr spcFirstLastPara="1" wrap="square" lIns="79500" tIns="65525" rIns="79500" bIns="65525" anchor="ctr" anchorCtr="0">
              <a:noAutofit/>
            </a:bodyPr>
            <a:lstStyle/>
            <a:p>
              <a:pPr marL="0" marR="0" lvl="0" indent="0" algn="ctr"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Package – javax.servlet.Http</a:t>
              </a:r>
              <a:endParaRPr sz="1400" b="0" i="0" u="none" strike="noStrike" cap="none">
                <a:solidFill>
                  <a:srgbClr val="000000"/>
                </a:solidFill>
                <a:latin typeface="Arial"/>
                <a:ea typeface="Arial"/>
                <a:cs typeface="Arial"/>
                <a:sym typeface="Arial"/>
              </a:endParaRPr>
            </a:p>
          </p:txBody>
        </p:sp>
      </p:grpSp>
      <p:cxnSp>
        <p:nvCxnSpPr>
          <p:cNvPr id="721" name="Google Shape;721;p29"/>
          <p:cNvCxnSpPr/>
          <p:nvPr/>
        </p:nvCxnSpPr>
        <p:spPr>
          <a:xfrm>
            <a:off x="7997319" y="4514148"/>
            <a:ext cx="847978" cy="0"/>
          </a:xfrm>
          <a:prstGeom prst="straightConnector1">
            <a:avLst/>
          </a:prstGeom>
          <a:noFill/>
          <a:ln w="28575" cap="flat" cmpd="sng">
            <a:solidFill>
              <a:srgbClr val="5597D3"/>
            </a:solidFill>
            <a:prstDash val="solid"/>
            <a:round/>
            <a:headEnd type="none" w="sm" len="sm"/>
            <a:tailEnd type="none" w="sm" len="sm"/>
          </a:ln>
        </p:spPr>
      </p:cxnSp>
      <p:cxnSp>
        <p:nvCxnSpPr>
          <p:cNvPr id="722" name="Google Shape;722;p29"/>
          <p:cNvCxnSpPr/>
          <p:nvPr/>
        </p:nvCxnSpPr>
        <p:spPr>
          <a:xfrm>
            <a:off x="7997319" y="5599599"/>
            <a:ext cx="847978" cy="0"/>
          </a:xfrm>
          <a:prstGeom prst="straightConnector1">
            <a:avLst/>
          </a:prstGeom>
          <a:noFill/>
          <a:ln w="28575" cap="flat" cmpd="sng">
            <a:solidFill>
              <a:srgbClr val="5597D3"/>
            </a:solidFill>
            <a:prstDash val="solid"/>
            <a:round/>
            <a:headEnd type="none" w="sm" len="sm"/>
            <a:tailEnd type="none" w="sm" len="sm"/>
          </a:ln>
        </p:spPr>
      </p:cxnSp>
      <p:cxnSp>
        <p:nvCxnSpPr>
          <p:cNvPr id="723" name="Google Shape;723;p29"/>
          <p:cNvCxnSpPr/>
          <p:nvPr/>
        </p:nvCxnSpPr>
        <p:spPr>
          <a:xfrm>
            <a:off x="7997321" y="6619736"/>
            <a:ext cx="847978" cy="0"/>
          </a:xfrm>
          <a:prstGeom prst="straightConnector1">
            <a:avLst/>
          </a:prstGeom>
          <a:noFill/>
          <a:ln w="28575" cap="flat" cmpd="sng">
            <a:solidFill>
              <a:srgbClr val="5597D3"/>
            </a:solidFill>
            <a:prstDash val="solid"/>
            <a:round/>
            <a:headEnd type="none" w="sm" len="sm"/>
            <a:tailEnd type="none" w="sm" len="sm"/>
          </a:ln>
        </p:spPr>
      </p:cxnSp>
      <p:cxnSp>
        <p:nvCxnSpPr>
          <p:cNvPr id="724" name="Google Shape;724;p29"/>
          <p:cNvCxnSpPr/>
          <p:nvPr/>
        </p:nvCxnSpPr>
        <p:spPr>
          <a:xfrm>
            <a:off x="7997321" y="7686935"/>
            <a:ext cx="847978" cy="0"/>
          </a:xfrm>
          <a:prstGeom prst="straightConnector1">
            <a:avLst/>
          </a:prstGeom>
          <a:noFill/>
          <a:ln w="28575" cap="flat" cmpd="sng">
            <a:solidFill>
              <a:srgbClr val="5597D3"/>
            </a:solidFill>
            <a:prstDash val="solid"/>
            <a:round/>
            <a:headEnd type="none" w="sm" len="sm"/>
            <a:tailEnd type="none" w="sm" len="sm"/>
          </a:ln>
        </p:spPr>
      </p:cxnSp>
      <p:sp>
        <p:nvSpPr>
          <p:cNvPr id="725" name="Google Shape;725;p29"/>
          <p:cNvSpPr txBox="1"/>
          <p:nvPr/>
        </p:nvSpPr>
        <p:spPr>
          <a:xfrm>
            <a:off x="3439436" y="2454815"/>
            <a:ext cx="2954215" cy="397032"/>
          </a:xfrm>
          <a:prstGeom prst="rect">
            <a:avLst/>
          </a:prstGeom>
          <a:noFill/>
          <a:ln>
            <a:noFill/>
          </a:ln>
        </p:spPr>
        <p:txBody>
          <a:bodyPr spcFirstLastPara="1" wrap="square" lIns="91425" tIns="45700" rIns="91425" bIns="45700" anchor="t" anchorCtr="0">
            <a:spAutoFit/>
          </a:bodyPr>
          <a:lstStyle/>
          <a:p>
            <a:pPr marL="0" marR="0" lvl="0" indent="0" algn="ctr" rtl="0">
              <a:lnSpc>
                <a:spcPct val="9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Generic Servlet</a:t>
            </a:r>
            <a:endParaRPr sz="1400" b="0" i="0" u="none" strike="noStrike" cap="none">
              <a:solidFill>
                <a:srgbClr val="000000"/>
              </a:solidFill>
              <a:latin typeface="Arial"/>
              <a:ea typeface="Arial"/>
              <a:cs typeface="Arial"/>
              <a:sym typeface="Arial"/>
            </a:endParaRPr>
          </a:p>
        </p:txBody>
      </p:sp>
      <p:sp>
        <p:nvSpPr>
          <p:cNvPr id="726" name="Google Shape;726;p29"/>
          <p:cNvSpPr txBox="1"/>
          <p:nvPr/>
        </p:nvSpPr>
        <p:spPr>
          <a:xfrm>
            <a:off x="10448971" y="2454815"/>
            <a:ext cx="2954215" cy="397032"/>
          </a:xfrm>
          <a:prstGeom prst="rect">
            <a:avLst/>
          </a:prstGeom>
          <a:noFill/>
          <a:ln>
            <a:noFill/>
          </a:ln>
        </p:spPr>
        <p:txBody>
          <a:bodyPr spcFirstLastPara="1" wrap="square" lIns="91425" tIns="45700" rIns="91425" bIns="45700" anchor="t" anchorCtr="0">
            <a:spAutoFit/>
          </a:bodyPr>
          <a:lstStyle/>
          <a:p>
            <a:pPr marL="0" marR="0" lvl="0" indent="0" algn="ctr" rtl="0">
              <a:lnSpc>
                <a:spcPct val="9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HTTP Servlet</a:t>
            </a:r>
            <a:endParaRPr sz="1400" b="0" i="0" u="none" strike="noStrike" cap="none">
              <a:solidFill>
                <a:srgbClr val="000000"/>
              </a:solidFill>
              <a:latin typeface="Arial"/>
              <a:ea typeface="Arial"/>
              <a:cs typeface="Arial"/>
              <a:sym typeface="Arial"/>
            </a:endParaRPr>
          </a:p>
        </p:txBody>
      </p:sp>
      <p:cxnSp>
        <p:nvCxnSpPr>
          <p:cNvPr id="727" name="Google Shape;727;p29"/>
          <p:cNvCxnSpPr/>
          <p:nvPr/>
        </p:nvCxnSpPr>
        <p:spPr>
          <a:xfrm>
            <a:off x="7997319" y="3493205"/>
            <a:ext cx="847978" cy="0"/>
          </a:xfrm>
          <a:prstGeom prst="straightConnector1">
            <a:avLst/>
          </a:prstGeom>
          <a:noFill/>
          <a:ln w="28575" cap="flat" cmpd="sng">
            <a:solidFill>
              <a:srgbClr val="5597D3"/>
            </a:solidFill>
            <a:prstDash val="solid"/>
            <a:round/>
            <a:headEnd type="none" w="sm" len="sm"/>
            <a:tailEnd type="none" w="sm" len="sm"/>
          </a:ln>
        </p:spPr>
      </p:cxnSp>
      <p:pic>
        <p:nvPicPr>
          <p:cNvPr id="728" name="Google Shape;728;p29"/>
          <p:cNvPicPr preferRelativeResize="0"/>
          <p:nvPr/>
        </p:nvPicPr>
        <p:blipFill rotWithShape="1">
          <a:blip r:embed="rId3">
            <a:alphaModFix/>
          </a:blip>
          <a:srcRect/>
          <a:stretch/>
        </p:blipFill>
        <p:spPr>
          <a:xfrm>
            <a:off x="6315588" y="603159"/>
            <a:ext cx="3708250" cy="36576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g770fceb8c5_1_9"/>
          <p:cNvSpPr txBox="1"/>
          <p:nvPr/>
        </p:nvSpPr>
        <p:spPr>
          <a:xfrm>
            <a:off x="1449553" y="2458940"/>
            <a:ext cx="4362900" cy="956100"/>
          </a:xfrm>
          <a:prstGeom prst="rect">
            <a:avLst/>
          </a:prstGeom>
          <a:noFill/>
          <a:ln>
            <a:noFill/>
          </a:ln>
        </p:spPr>
        <p:txBody>
          <a:bodyPr spcFirstLastPara="1" wrap="square" lIns="91425" tIns="45700" rIns="91425" bIns="45700" anchor="t" anchorCtr="0">
            <a:noAutofit/>
          </a:bodyPr>
          <a:lstStyle/>
          <a:p>
            <a:pPr marL="482600" marR="0" lvl="0" indent="-342900" algn="l" rtl="0">
              <a:lnSpc>
                <a:spcPct val="115000"/>
              </a:lnSpc>
              <a:spcBef>
                <a:spcPts val="0"/>
              </a:spcBef>
              <a:spcAft>
                <a:spcPts val="0"/>
              </a:spcAft>
              <a:buClr>
                <a:schemeClr val="dk1"/>
              </a:buClr>
              <a:buSzPts val="2200"/>
              <a:buChar char="-"/>
            </a:pPr>
            <a:r>
              <a:rPr lang="en-IN" sz="2200">
                <a:solidFill>
                  <a:srgbClr val="3F3F3F"/>
                </a:solidFill>
                <a:latin typeface="Open Sans"/>
                <a:ea typeface="Open Sans"/>
                <a:cs typeface="Open Sans"/>
                <a:sym typeface="Open Sans"/>
              </a:rPr>
              <a:t>Servlet</a:t>
            </a:r>
            <a:endParaRPr>
              <a:solidFill>
                <a:schemeClr val="dk1"/>
              </a:solidFill>
            </a:endParaRPr>
          </a:p>
          <a:p>
            <a:pPr marL="482600" marR="0" lvl="0" indent="-342900" algn="l" rtl="0">
              <a:lnSpc>
                <a:spcPct val="115000"/>
              </a:lnSpc>
              <a:spcBef>
                <a:spcPts val="0"/>
              </a:spcBef>
              <a:spcAft>
                <a:spcPts val="0"/>
              </a:spcAft>
              <a:buClr>
                <a:schemeClr val="dk1"/>
              </a:buClr>
              <a:buSzPts val="2200"/>
              <a:buChar char="-"/>
            </a:pPr>
            <a:r>
              <a:rPr lang="en-IN" sz="2200">
                <a:solidFill>
                  <a:srgbClr val="3F3F3F"/>
                </a:solidFill>
                <a:latin typeface="Open Sans"/>
                <a:ea typeface="Open Sans"/>
                <a:cs typeface="Open Sans"/>
                <a:sym typeface="Open Sans"/>
              </a:rPr>
              <a:t>Servlet life cycle</a:t>
            </a:r>
            <a:endParaRPr sz="2200">
              <a:solidFill>
                <a:srgbClr val="3F3F3F"/>
              </a:solidFill>
              <a:latin typeface="Open Sans"/>
              <a:ea typeface="Open Sans"/>
              <a:cs typeface="Open Sans"/>
              <a:sym typeface="Open Sans"/>
            </a:endParaRPr>
          </a:p>
        </p:txBody>
      </p:sp>
      <p:sp>
        <p:nvSpPr>
          <p:cNvPr id="218" name="Google Shape;218;g770fceb8c5_1_9"/>
          <p:cNvSpPr/>
          <p:nvPr/>
        </p:nvSpPr>
        <p:spPr>
          <a:xfrm>
            <a:off x="1241437" y="2001740"/>
            <a:ext cx="9144000" cy="457200"/>
          </a:xfrm>
          <a:prstGeom prst="roundRect">
            <a:avLst>
              <a:gd name="adj" fmla="val 16667"/>
            </a:avLst>
          </a:prstGeom>
          <a:noFill/>
          <a:ln>
            <a:noFill/>
          </a:ln>
        </p:spPr>
        <p:txBody>
          <a:bodyPr spcFirstLastPara="1" wrap="square" lIns="91425" tIns="45700" rIns="91425" bIns="45700" anchor="ctr" anchorCtr="0">
            <a:noAutofit/>
          </a:bodyPr>
          <a:lstStyle/>
          <a:p>
            <a:pPr marL="457200" lvl="0" indent="-368300" algn="l" rtl="0">
              <a:lnSpc>
                <a:spcPct val="115000"/>
              </a:lnSpc>
              <a:spcBef>
                <a:spcPts val="0"/>
              </a:spcBef>
              <a:spcAft>
                <a:spcPts val="0"/>
              </a:spcAft>
              <a:buSzPts val="2200"/>
              <a:buChar char="•"/>
            </a:pPr>
            <a:r>
              <a:rPr lang="en-IN" sz="2200">
                <a:solidFill>
                  <a:srgbClr val="434343"/>
                </a:solidFill>
                <a:latin typeface="Open Sans"/>
                <a:ea typeface="Open Sans"/>
                <a:cs typeface="Open Sans"/>
                <a:sym typeface="Open Sans"/>
              </a:rPr>
              <a:t>Explain servlet life cycle</a:t>
            </a:r>
            <a:endParaRPr sz="2200">
              <a:solidFill>
                <a:srgbClr val="3F3F3F"/>
              </a:solidFill>
              <a:latin typeface="Open Sans"/>
              <a:ea typeface="Open Sans"/>
              <a:cs typeface="Open Sans"/>
              <a:sym typeface="Open Sans"/>
            </a:endParaRPr>
          </a:p>
        </p:txBody>
      </p:sp>
      <p:sp>
        <p:nvSpPr>
          <p:cNvPr id="219" name="Google Shape;219;g770fceb8c5_1_9"/>
          <p:cNvSpPr txBox="1"/>
          <p:nvPr/>
        </p:nvSpPr>
        <p:spPr>
          <a:xfrm>
            <a:off x="1449550" y="4370775"/>
            <a:ext cx="5385300" cy="956100"/>
          </a:xfrm>
          <a:prstGeom prst="rect">
            <a:avLst/>
          </a:prstGeom>
          <a:noFill/>
          <a:ln>
            <a:noFill/>
          </a:ln>
        </p:spPr>
        <p:txBody>
          <a:bodyPr spcFirstLastPara="1" wrap="square" lIns="91425" tIns="45700" rIns="91425" bIns="45700" anchor="t" anchorCtr="0">
            <a:noAutofit/>
          </a:bodyPr>
          <a:lstStyle/>
          <a:p>
            <a:pPr marL="457200" lvl="0" indent="-368300" algn="l" rtl="0">
              <a:lnSpc>
                <a:spcPct val="115000"/>
              </a:lnSpc>
              <a:spcBef>
                <a:spcPts val="0"/>
              </a:spcBef>
              <a:spcAft>
                <a:spcPts val="0"/>
              </a:spcAft>
              <a:buClr>
                <a:schemeClr val="dk1"/>
              </a:buClr>
              <a:buSzPts val="2200"/>
              <a:buChar char="-"/>
            </a:pPr>
            <a:r>
              <a:rPr lang="en-IN" sz="2200">
                <a:solidFill>
                  <a:srgbClr val="3F3F3F"/>
                </a:solidFill>
                <a:latin typeface="Open Sans"/>
                <a:ea typeface="Open Sans"/>
                <a:cs typeface="Open Sans"/>
                <a:sym typeface="Open Sans"/>
              </a:rPr>
              <a:t>Configuring of servlet with Eclipse</a:t>
            </a:r>
            <a:endParaRPr>
              <a:solidFill>
                <a:schemeClr val="dk1"/>
              </a:solidFill>
            </a:endParaRPr>
          </a:p>
          <a:p>
            <a:pPr marL="457200" lvl="0" indent="-368300" algn="l" rtl="0">
              <a:lnSpc>
                <a:spcPct val="115000"/>
              </a:lnSpc>
              <a:spcBef>
                <a:spcPts val="0"/>
              </a:spcBef>
              <a:spcAft>
                <a:spcPts val="0"/>
              </a:spcAft>
              <a:buClr>
                <a:schemeClr val="dk1"/>
              </a:buClr>
              <a:buSzPts val="2200"/>
              <a:buChar char="-"/>
            </a:pPr>
            <a:r>
              <a:rPr lang="en-IN" sz="2200">
                <a:solidFill>
                  <a:srgbClr val="3F3F3F"/>
                </a:solidFill>
                <a:latin typeface="Open Sans"/>
                <a:ea typeface="Open Sans"/>
                <a:cs typeface="Open Sans"/>
                <a:sym typeface="Open Sans"/>
              </a:rPr>
              <a:t>Deploying servlet</a:t>
            </a:r>
            <a:endParaRPr>
              <a:solidFill>
                <a:schemeClr val="dk1"/>
              </a:solidFill>
            </a:endParaRPr>
          </a:p>
          <a:p>
            <a:pPr marL="0" marR="0" lvl="0" indent="0" algn="l" rtl="0">
              <a:lnSpc>
                <a:spcPct val="115000"/>
              </a:lnSpc>
              <a:spcBef>
                <a:spcPts val="0"/>
              </a:spcBef>
              <a:spcAft>
                <a:spcPts val="0"/>
              </a:spcAft>
              <a:buNone/>
            </a:pPr>
            <a:endParaRPr sz="2200">
              <a:solidFill>
                <a:srgbClr val="3F3F3F"/>
              </a:solidFill>
              <a:latin typeface="Open Sans"/>
              <a:ea typeface="Open Sans"/>
              <a:cs typeface="Open Sans"/>
              <a:sym typeface="Open Sans"/>
            </a:endParaRPr>
          </a:p>
        </p:txBody>
      </p:sp>
      <p:sp>
        <p:nvSpPr>
          <p:cNvPr id="220" name="Google Shape;220;g770fceb8c5_1_9"/>
          <p:cNvSpPr/>
          <p:nvPr/>
        </p:nvSpPr>
        <p:spPr>
          <a:xfrm>
            <a:off x="1241414" y="3862948"/>
            <a:ext cx="9144000" cy="457200"/>
          </a:xfrm>
          <a:prstGeom prst="roundRect">
            <a:avLst>
              <a:gd name="adj" fmla="val 16667"/>
            </a:avLst>
          </a:prstGeom>
          <a:noFill/>
          <a:ln>
            <a:noFill/>
          </a:ln>
        </p:spPr>
        <p:txBody>
          <a:bodyPr spcFirstLastPara="1" wrap="square" lIns="91425" tIns="45700" rIns="91425" bIns="45700" anchor="ctr" anchorCtr="0">
            <a:noAutofit/>
          </a:bodyPr>
          <a:lstStyle/>
          <a:p>
            <a:pPr marL="457200" lvl="0" indent="-368300" algn="l" rtl="0">
              <a:lnSpc>
                <a:spcPct val="115000"/>
              </a:lnSpc>
              <a:spcBef>
                <a:spcPts val="0"/>
              </a:spcBef>
              <a:spcAft>
                <a:spcPts val="0"/>
              </a:spcAft>
              <a:buSzPts val="2200"/>
              <a:buChar char="•"/>
            </a:pPr>
            <a:r>
              <a:rPr lang="en-IN" sz="2200">
                <a:solidFill>
                  <a:srgbClr val="434343"/>
                </a:solidFill>
                <a:latin typeface="Open Sans"/>
                <a:ea typeface="Open Sans"/>
                <a:cs typeface="Open Sans"/>
                <a:sym typeface="Open Sans"/>
              </a:rPr>
              <a:t>Configure and deploy servlet</a:t>
            </a:r>
            <a:endParaRPr sz="2200">
              <a:solidFill>
                <a:srgbClr val="3F3F3F"/>
              </a:solidFill>
              <a:latin typeface="Open Sans"/>
              <a:ea typeface="Open Sans"/>
              <a:cs typeface="Open Sans"/>
              <a:sym typeface="Open Sans"/>
            </a:endParaRPr>
          </a:p>
        </p:txBody>
      </p:sp>
      <p:sp>
        <p:nvSpPr>
          <p:cNvPr id="221" name="Google Shape;221;g770fceb8c5_1_9"/>
          <p:cNvSpPr txBox="1"/>
          <p:nvPr/>
        </p:nvSpPr>
        <p:spPr>
          <a:xfrm>
            <a:off x="1538171" y="6571150"/>
            <a:ext cx="5862300" cy="956100"/>
          </a:xfrm>
          <a:prstGeom prst="rect">
            <a:avLst/>
          </a:prstGeom>
          <a:noFill/>
          <a:ln>
            <a:noFill/>
          </a:ln>
        </p:spPr>
        <p:txBody>
          <a:bodyPr spcFirstLastPara="1" wrap="square" lIns="91425" tIns="45700" rIns="91425" bIns="45700" anchor="t" anchorCtr="0">
            <a:noAutofit/>
          </a:bodyPr>
          <a:lstStyle/>
          <a:p>
            <a:pPr marL="457200" lvl="0" indent="-368300" algn="l" rtl="0">
              <a:lnSpc>
                <a:spcPct val="115000"/>
              </a:lnSpc>
              <a:spcBef>
                <a:spcPts val="0"/>
              </a:spcBef>
              <a:spcAft>
                <a:spcPts val="0"/>
              </a:spcAft>
              <a:buClr>
                <a:schemeClr val="dk1"/>
              </a:buClr>
              <a:buSzPts val="2200"/>
              <a:buChar char="-"/>
            </a:pPr>
            <a:r>
              <a:rPr lang="en-IN" sz="2200">
                <a:solidFill>
                  <a:srgbClr val="3F3F3F"/>
                </a:solidFill>
                <a:latin typeface="Open Sans"/>
                <a:ea typeface="Open Sans"/>
                <a:cs typeface="Open Sans"/>
                <a:sym typeface="Open Sans"/>
              </a:rPr>
              <a:t>Servlet API</a:t>
            </a:r>
            <a:endParaRPr>
              <a:solidFill>
                <a:schemeClr val="dk1"/>
              </a:solidFill>
            </a:endParaRPr>
          </a:p>
          <a:p>
            <a:pPr marL="457200" lvl="0" indent="-368300" algn="l" rtl="0">
              <a:lnSpc>
                <a:spcPct val="115000"/>
              </a:lnSpc>
              <a:spcBef>
                <a:spcPts val="0"/>
              </a:spcBef>
              <a:spcAft>
                <a:spcPts val="0"/>
              </a:spcAft>
              <a:buClr>
                <a:schemeClr val="dk1"/>
              </a:buClr>
              <a:buSzPts val="2200"/>
              <a:buChar char="-"/>
            </a:pPr>
            <a:r>
              <a:rPr lang="en-IN" sz="2200">
                <a:solidFill>
                  <a:srgbClr val="3F3F3F"/>
                </a:solidFill>
                <a:latin typeface="Open Sans"/>
                <a:ea typeface="Open Sans"/>
                <a:cs typeface="Open Sans"/>
                <a:sym typeface="Open Sans"/>
              </a:rPr>
              <a:t>Servlet classes and interfaces</a:t>
            </a:r>
            <a:endParaRPr>
              <a:solidFill>
                <a:schemeClr val="dk1"/>
              </a:solidFill>
            </a:endParaRPr>
          </a:p>
          <a:p>
            <a:pPr marL="457200" lvl="0" indent="-368300" algn="l" rtl="0">
              <a:lnSpc>
                <a:spcPct val="115000"/>
              </a:lnSpc>
              <a:spcBef>
                <a:spcPts val="0"/>
              </a:spcBef>
              <a:spcAft>
                <a:spcPts val="0"/>
              </a:spcAft>
              <a:buClr>
                <a:schemeClr val="dk1"/>
              </a:buClr>
              <a:buSzPts val="2200"/>
              <a:buChar char="-"/>
            </a:pPr>
            <a:r>
              <a:rPr lang="en-IN" sz="2200">
                <a:solidFill>
                  <a:srgbClr val="3F3F3F"/>
                </a:solidFill>
                <a:latin typeface="Open Sans"/>
                <a:ea typeface="Open Sans"/>
                <a:cs typeface="Open Sans"/>
                <a:sym typeface="Open Sans"/>
              </a:rPr>
              <a:t>Servlet methods</a:t>
            </a:r>
            <a:endParaRPr>
              <a:solidFill>
                <a:schemeClr val="dk1"/>
              </a:solidFill>
            </a:endParaRPr>
          </a:p>
          <a:p>
            <a:pPr marL="0" marR="0" lvl="0" indent="0" algn="l" rtl="0">
              <a:lnSpc>
                <a:spcPct val="115000"/>
              </a:lnSpc>
              <a:spcBef>
                <a:spcPts val="0"/>
              </a:spcBef>
              <a:spcAft>
                <a:spcPts val="0"/>
              </a:spcAft>
              <a:buNone/>
            </a:pPr>
            <a:endParaRPr sz="2200">
              <a:solidFill>
                <a:srgbClr val="3F3F3F"/>
              </a:solidFill>
              <a:latin typeface="Open Sans"/>
              <a:ea typeface="Open Sans"/>
              <a:cs typeface="Open Sans"/>
              <a:sym typeface="Open Sans"/>
            </a:endParaRPr>
          </a:p>
        </p:txBody>
      </p:sp>
      <p:sp>
        <p:nvSpPr>
          <p:cNvPr id="222" name="Google Shape;222;g770fceb8c5_1_9"/>
          <p:cNvSpPr/>
          <p:nvPr/>
        </p:nvSpPr>
        <p:spPr>
          <a:xfrm>
            <a:off x="1201902" y="6024077"/>
            <a:ext cx="9144000" cy="457200"/>
          </a:xfrm>
          <a:prstGeom prst="roundRect">
            <a:avLst>
              <a:gd name="adj" fmla="val 16667"/>
            </a:avLst>
          </a:prstGeom>
          <a:noFill/>
          <a:ln>
            <a:noFill/>
          </a:ln>
        </p:spPr>
        <p:txBody>
          <a:bodyPr spcFirstLastPara="1" wrap="square" lIns="91425" tIns="45700" rIns="91425" bIns="45700" anchor="ctr" anchorCtr="0">
            <a:noAutofit/>
          </a:bodyPr>
          <a:lstStyle/>
          <a:p>
            <a:pPr marL="457200" lvl="0" indent="-368300" algn="l" rtl="0">
              <a:lnSpc>
                <a:spcPct val="115000"/>
              </a:lnSpc>
              <a:spcBef>
                <a:spcPts val="0"/>
              </a:spcBef>
              <a:spcAft>
                <a:spcPts val="0"/>
              </a:spcAft>
              <a:buSzPts val="2200"/>
              <a:buChar char="•"/>
            </a:pPr>
            <a:r>
              <a:rPr lang="en-IN" sz="2200">
                <a:solidFill>
                  <a:srgbClr val="434343"/>
                </a:solidFill>
                <a:latin typeface="Open Sans"/>
                <a:ea typeface="Open Sans"/>
                <a:cs typeface="Open Sans"/>
                <a:sym typeface="Open Sans"/>
              </a:rPr>
              <a:t>Explain servlet API, interfaces, and methods</a:t>
            </a:r>
            <a:endParaRPr sz="2200">
              <a:solidFill>
                <a:srgbClr val="3F3F3F"/>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30"/>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IN">
                <a:solidFill>
                  <a:schemeClr val="lt1"/>
                </a:solidFill>
                <a:latin typeface="Open Sans"/>
                <a:ea typeface="Open Sans"/>
                <a:cs typeface="Open Sans"/>
                <a:sym typeface="Open Sans"/>
              </a:rPr>
              <a:t>Configuring a Servlet with Eclipse</a:t>
            </a:r>
            <a:endParaRPr/>
          </a:p>
        </p:txBody>
      </p:sp>
      <p:sp>
        <p:nvSpPr>
          <p:cNvPr id="735" name="Google Shape;735;p30"/>
          <p:cNvSpPr txBox="1">
            <a:spLocks noGrp="1"/>
          </p:cNvSpPr>
          <p:nvPr>
            <p:ph type="body" idx="1"/>
          </p:nvPr>
        </p:nvSpPr>
        <p:spPr>
          <a:xfrm>
            <a:off x="1902091" y="2363465"/>
            <a:ext cx="12451817" cy="552741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0000"/>
              </a:buClr>
              <a:buSzPts val="2200"/>
              <a:buNone/>
            </a:pPr>
            <a:r>
              <a:rPr lang="en-IN" b="1">
                <a:solidFill>
                  <a:srgbClr val="3F3F3F"/>
                </a:solidFill>
                <a:latin typeface="Open Sans"/>
                <a:ea typeface="Open Sans"/>
                <a:cs typeface="Open Sans"/>
                <a:sym typeface="Open Sans"/>
              </a:rPr>
              <a:t>Problem Statement: </a:t>
            </a:r>
            <a:endParaRPr/>
          </a:p>
          <a:p>
            <a:pPr marL="0" lvl="0" indent="0" algn="l" rtl="0">
              <a:lnSpc>
                <a:spcPct val="90000"/>
              </a:lnSpc>
              <a:spcBef>
                <a:spcPts val="0"/>
              </a:spcBef>
              <a:spcAft>
                <a:spcPts val="0"/>
              </a:spcAft>
              <a:buClr>
                <a:srgbClr val="000000"/>
              </a:buClr>
              <a:buSzPts val="2200"/>
              <a:buNone/>
            </a:pPr>
            <a:r>
              <a:rPr lang="en-IN">
                <a:solidFill>
                  <a:srgbClr val="3F3F3F"/>
                </a:solidFill>
                <a:latin typeface="Open Sans"/>
                <a:ea typeface="Open Sans"/>
                <a:cs typeface="Open Sans"/>
                <a:sym typeface="Open Sans"/>
              </a:rPr>
              <a:t>Configure a servlet in Eclipse IDE.</a:t>
            </a:r>
            <a:endParaRPr/>
          </a:p>
        </p:txBody>
      </p:sp>
      <p:sp>
        <p:nvSpPr>
          <p:cNvPr id="736" name="Google Shape;736;p30"/>
          <p:cNvSpPr txBox="1"/>
          <p:nvPr/>
        </p:nvSpPr>
        <p:spPr>
          <a:xfrm>
            <a:off x="12591457" y="1765347"/>
            <a:ext cx="3484800" cy="358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547B"/>
              </a:buClr>
              <a:buSzPts val="700"/>
              <a:buFont typeface="Arial"/>
              <a:buNone/>
            </a:pPr>
            <a:r>
              <a:rPr lang="en-IN" sz="2200" b="1" i="0" u="none" strike="noStrike" cap="none">
                <a:solidFill>
                  <a:srgbClr val="0F547B"/>
                </a:solidFill>
                <a:latin typeface="Open Sans"/>
                <a:ea typeface="Open Sans"/>
                <a:cs typeface="Open Sans"/>
                <a:sym typeface="Open Sans"/>
              </a:rPr>
              <a:t>Duration: 30 min.</a:t>
            </a:r>
            <a:endParaRPr sz="2200" b="1"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31"/>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latin typeface="Open Sans"/>
                <a:ea typeface="Open Sans"/>
                <a:cs typeface="Open Sans"/>
                <a:sym typeface="Open Sans"/>
              </a:rPr>
              <a:t>Assisted Practice: Guidelines </a:t>
            </a:r>
            <a:endParaRPr>
              <a:latin typeface="Open Sans"/>
              <a:ea typeface="Open Sans"/>
              <a:cs typeface="Open Sans"/>
              <a:sym typeface="Open Sans"/>
            </a:endParaRPr>
          </a:p>
        </p:txBody>
      </p:sp>
      <p:sp>
        <p:nvSpPr>
          <p:cNvPr id="743" name="Google Shape;743;p31"/>
          <p:cNvSpPr txBox="1"/>
          <p:nvPr/>
        </p:nvSpPr>
        <p:spPr>
          <a:xfrm>
            <a:off x="1849657" y="1217169"/>
            <a:ext cx="12063900" cy="7571100"/>
          </a:xfrm>
          <a:prstGeom prst="rect">
            <a:avLst/>
          </a:prstGeom>
          <a:noFill/>
          <a:ln>
            <a:noFill/>
          </a:ln>
        </p:spPr>
        <p:txBody>
          <a:bodyPr spcFirstLastPara="1" wrap="square" lIns="91425" tIns="45700" rIns="91425" bIns="45700" anchor="t" anchorCtr="0">
            <a:spAutoFit/>
          </a:bodyPr>
          <a:lstStyle/>
          <a:p>
            <a:pPr marL="0" marR="0" lvl="0" indent="0" algn="l" rtl="0">
              <a:lnSpc>
                <a:spcPct val="200000"/>
              </a:lnSpc>
              <a:spcBef>
                <a:spcPts val="0"/>
              </a:spcBef>
              <a:spcAft>
                <a:spcPts val="0"/>
              </a:spcAft>
              <a:buNone/>
            </a:pPr>
            <a:r>
              <a:rPr lang="en-IN" sz="2200">
                <a:solidFill>
                  <a:srgbClr val="3F3F3F"/>
                </a:solidFill>
                <a:latin typeface="Open Sans"/>
                <a:ea typeface="Open Sans"/>
                <a:cs typeface="Open Sans"/>
                <a:sym typeface="Open Sans"/>
              </a:rPr>
              <a:t>Steps to configure Servlet in Eclipse IDE:</a:t>
            </a:r>
            <a:endParaRPr sz="2200">
              <a:solidFill>
                <a:srgbClr val="3F3F3F"/>
              </a:solidFill>
              <a:latin typeface="Open Sans"/>
              <a:ea typeface="Open Sans"/>
              <a:cs typeface="Open Sans"/>
              <a:sym typeface="Open Sans"/>
            </a:endParaRPr>
          </a:p>
          <a:p>
            <a:pPr marL="457189" marR="0" lvl="0" indent="-457189" algn="l" rtl="0">
              <a:lnSpc>
                <a:spcPct val="20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Create a dynamic web project in Eclipse IDE. </a:t>
            </a:r>
            <a:endParaRPr sz="2200" i="0" u="none" strike="noStrike" cap="none">
              <a:solidFill>
                <a:srgbClr val="000000"/>
              </a:solidFill>
              <a:latin typeface="Open Sans"/>
              <a:ea typeface="Open Sans"/>
              <a:cs typeface="Open Sans"/>
              <a:sym typeface="Open Sans"/>
            </a:endParaRPr>
          </a:p>
          <a:p>
            <a:pPr marL="457189" marR="0" lvl="0" indent="-457189" algn="l" rtl="0">
              <a:lnSpc>
                <a:spcPct val="20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Name your project and generate the deployment descriptor (web.xml).</a:t>
            </a:r>
            <a:endParaRPr sz="2200" i="0" u="none" strike="noStrike" cap="none">
              <a:solidFill>
                <a:srgbClr val="000000"/>
              </a:solidFill>
              <a:latin typeface="Open Sans"/>
              <a:ea typeface="Open Sans"/>
              <a:cs typeface="Open Sans"/>
              <a:sym typeface="Open Sans"/>
            </a:endParaRPr>
          </a:p>
          <a:p>
            <a:pPr marL="457189" marR="0" lvl="0" indent="-457189" algn="l" rtl="0">
              <a:lnSpc>
                <a:spcPct val="20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Click on the directory structure of your project in Eclipse. Go to Java Resources, right click on src, select New, and select Servlet.</a:t>
            </a:r>
            <a:endParaRPr sz="2200" i="0" u="none" strike="noStrike" cap="none">
              <a:solidFill>
                <a:srgbClr val="000000"/>
              </a:solidFill>
              <a:latin typeface="Open Sans"/>
              <a:ea typeface="Open Sans"/>
              <a:cs typeface="Open Sans"/>
              <a:sym typeface="Open Sans"/>
            </a:endParaRPr>
          </a:p>
          <a:p>
            <a:pPr marL="457189" marR="0" lvl="0" indent="-457189" algn="l" rtl="0">
              <a:lnSpc>
                <a:spcPct val="20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Name your servlet class, servlet name and click Finish.</a:t>
            </a:r>
            <a:endParaRPr sz="2200" i="0" u="none" strike="noStrike" cap="none">
              <a:solidFill>
                <a:srgbClr val="000000"/>
              </a:solidFill>
              <a:latin typeface="Open Sans"/>
              <a:ea typeface="Open Sans"/>
              <a:cs typeface="Open Sans"/>
              <a:sym typeface="Open Sans"/>
            </a:endParaRPr>
          </a:p>
          <a:p>
            <a:pPr marL="457189" marR="0" lvl="0" indent="-457189" algn="l" rtl="0">
              <a:lnSpc>
                <a:spcPct val="20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Next, add servlet-api.jar to the project. Click on Libraries, right click on Web App Libraries, and select Build Path, Configure Build Path.</a:t>
            </a:r>
            <a:endParaRPr sz="2200" i="0" u="none" strike="noStrike" cap="none">
              <a:solidFill>
                <a:srgbClr val="000000"/>
              </a:solidFill>
              <a:latin typeface="Open Sans"/>
              <a:ea typeface="Open Sans"/>
              <a:cs typeface="Open Sans"/>
              <a:sym typeface="Open Sans"/>
            </a:endParaRPr>
          </a:p>
          <a:p>
            <a:pPr marL="457189" marR="0" lvl="0" indent="-457189" algn="l" rtl="0">
              <a:lnSpc>
                <a:spcPct val="20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Click Add External JARs. Select servlet-api.jar from Apache Tomcat Directory. Configure web.xml and add the webapp to the server. Start the server to run the application.</a:t>
            </a:r>
            <a:endParaRPr sz="2200" i="0" u="none" strike="noStrike" cap="none">
              <a:solidFill>
                <a:srgbClr val="000000"/>
              </a:solidFill>
              <a:latin typeface="Open Sans"/>
              <a:ea typeface="Open Sans"/>
              <a:cs typeface="Open Sans"/>
              <a:sym typeface="Open Sans"/>
            </a:endParaRPr>
          </a:p>
        </p:txBody>
      </p:sp>
      <p:pic>
        <p:nvPicPr>
          <p:cNvPr id="744" name="Google Shape;744;p31"/>
          <p:cNvPicPr preferRelativeResize="0"/>
          <p:nvPr/>
        </p:nvPicPr>
        <p:blipFill rotWithShape="1">
          <a:blip r:embed="rId3">
            <a:alphaModFix/>
          </a:blip>
          <a:srcRect/>
          <a:stretch/>
        </p:blipFill>
        <p:spPr>
          <a:xfrm>
            <a:off x="4299125" y="603150"/>
            <a:ext cx="7741176" cy="3657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48"/>
        <p:cNvGrpSpPr/>
        <p:nvPr/>
      </p:nvGrpSpPr>
      <p:grpSpPr>
        <a:xfrm>
          <a:off x="0" y="0"/>
          <a:ext cx="0" cy="0"/>
          <a:chOff x="0" y="0"/>
          <a:chExt cx="0" cy="0"/>
        </a:xfrm>
      </p:grpSpPr>
      <p:sp>
        <p:nvSpPr>
          <p:cNvPr id="749" name="Google Shape;749;p32"/>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solidFill>
                  <a:schemeClr val="lt1"/>
                </a:solidFill>
                <a:latin typeface="Open Sans"/>
                <a:ea typeface="Open Sans"/>
                <a:cs typeface="Open Sans"/>
                <a:sym typeface="Open Sans"/>
              </a:rPr>
              <a:t>Generic Servlets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33"/>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IN"/>
              <a:t>Generic Servlets</a:t>
            </a:r>
            <a:endParaRPr/>
          </a:p>
        </p:txBody>
      </p:sp>
      <p:sp>
        <p:nvSpPr>
          <p:cNvPr id="756" name="Google Shape;756;p33"/>
          <p:cNvSpPr txBox="1"/>
          <p:nvPr/>
        </p:nvSpPr>
        <p:spPr>
          <a:xfrm>
            <a:off x="1962711" y="2719169"/>
            <a:ext cx="1659636"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Load the servlet</a:t>
            </a:r>
            <a:endParaRPr sz="1400" b="0" i="0" u="none" strike="noStrike" cap="none">
              <a:solidFill>
                <a:srgbClr val="000000"/>
              </a:solidFill>
              <a:latin typeface="Arial"/>
              <a:ea typeface="Arial"/>
              <a:cs typeface="Arial"/>
              <a:sym typeface="Arial"/>
            </a:endParaRPr>
          </a:p>
        </p:txBody>
      </p:sp>
      <p:sp>
        <p:nvSpPr>
          <p:cNvPr id="757" name="Google Shape;757;p33"/>
          <p:cNvSpPr txBox="1"/>
          <p:nvPr/>
        </p:nvSpPr>
        <p:spPr>
          <a:xfrm>
            <a:off x="4916407" y="2807478"/>
            <a:ext cx="1659636"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Initialize</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 the servlet</a:t>
            </a:r>
            <a:endParaRPr sz="1400" b="0" i="0" u="none" strike="noStrike" cap="none">
              <a:solidFill>
                <a:srgbClr val="000000"/>
              </a:solidFill>
              <a:latin typeface="Arial"/>
              <a:ea typeface="Arial"/>
              <a:cs typeface="Arial"/>
              <a:sym typeface="Arial"/>
            </a:endParaRPr>
          </a:p>
        </p:txBody>
      </p:sp>
      <p:sp>
        <p:nvSpPr>
          <p:cNvPr id="758" name="Google Shape;758;p33"/>
          <p:cNvSpPr txBox="1"/>
          <p:nvPr/>
        </p:nvSpPr>
        <p:spPr>
          <a:xfrm>
            <a:off x="2025586" y="5769805"/>
            <a:ext cx="1659636" cy="110799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Destroying the</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 servlet</a:t>
            </a:r>
            <a:endParaRPr sz="1400" b="0" i="0" u="none" strike="noStrike" cap="none">
              <a:solidFill>
                <a:srgbClr val="000000"/>
              </a:solidFill>
              <a:latin typeface="Arial"/>
              <a:ea typeface="Arial"/>
              <a:cs typeface="Arial"/>
              <a:sym typeface="Arial"/>
            </a:endParaRPr>
          </a:p>
        </p:txBody>
      </p:sp>
      <p:sp>
        <p:nvSpPr>
          <p:cNvPr id="759" name="Google Shape;759;p33"/>
          <p:cNvSpPr/>
          <p:nvPr/>
        </p:nvSpPr>
        <p:spPr>
          <a:xfrm>
            <a:off x="2067202" y="1547479"/>
            <a:ext cx="12109519" cy="6589919"/>
          </a:xfrm>
          <a:prstGeom prst="rect">
            <a:avLst/>
          </a:prstGeom>
          <a:noFill/>
          <a:ln w="28575" cap="flat" cmpd="sng">
            <a:solidFill>
              <a:srgbClr val="3F97C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760" name="Google Shape;760;p33"/>
          <p:cNvPicPr preferRelativeResize="0"/>
          <p:nvPr/>
        </p:nvPicPr>
        <p:blipFill rotWithShape="1">
          <a:blip r:embed="rId3">
            <a:alphaModFix/>
          </a:blip>
          <a:srcRect/>
          <a:stretch/>
        </p:blipFill>
        <p:spPr>
          <a:xfrm>
            <a:off x="3726838" y="2489056"/>
            <a:ext cx="2105641" cy="2105641"/>
          </a:xfrm>
          <a:prstGeom prst="rect">
            <a:avLst/>
          </a:prstGeom>
          <a:noFill/>
          <a:ln>
            <a:noFill/>
          </a:ln>
        </p:spPr>
      </p:pic>
      <p:pic>
        <p:nvPicPr>
          <p:cNvPr id="761" name="Google Shape;761;p33"/>
          <p:cNvPicPr preferRelativeResize="0"/>
          <p:nvPr/>
        </p:nvPicPr>
        <p:blipFill rotWithShape="1">
          <a:blip r:embed="rId4">
            <a:alphaModFix/>
          </a:blip>
          <a:srcRect/>
          <a:stretch/>
        </p:blipFill>
        <p:spPr>
          <a:xfrm>
            <a:off x="7102830" y="4669670"/>
            <a:ext cx="2105641" cy="2105641"/>
          </a:xfrm>
          <a:prstGeom prst="rect">
            <a:avLst/>
          </a:prstGeom>
          <a:noFill/>
          <a:ln>
            <a:noFill/>
          </a:ln>
        </p:spPr>
      </p:pic>
      <p:pic>
        <p:nvPicPr>
          <p:cNvPr id="762" name="Google Shape;762;p33"/>
          <p:cNvPicPr preferRelativeResize="0"/>
          <p:nvPr/>
        </p:nvPicPr>
        <p:blipFill rotWithShape="1">
          <a:blip r:embed="rId5">
            <a:alphaModFix/>
          </a:blip>
          <a:srcRect/>
          <a:stretch/>
        </p:blipFill>
        <p:spPr>
          <a:xfrm>
            <a:off x="10478821" y="2489056"/>
            <a:ext cx="2105641" cy="2105641"/>
          </a:xfrm>
          <a:prstGeom prst="rect">
            <a:avLst/>
          </a:prstGeom>
          <a:noFill/>
          <a:ln>
            <a:noFill/>
          </a:ln>
        </p:spPr>
      </p:pic>
      <p:sp>
        <p:nvSpPr>
          <p:cNvPr id="763" name="Google Shape;763;p33"/>
          <p:cNvSpPr/>
          <p:nvPr/>
        </p:nvSpPr>
        <p:spPr>
          <a:xfrm>
            <a:off x="3223407" y="4828054"/>
            <a:ext cx="3112501" cy="851297"/>
          </a:xfrm>
          <a:prstGeom prst="roundRect">
            <a:avLst>
              <a:gd name="adj" fmla="val 16667"/>
            </a:avLst>
          </a:prstGeom>
          <a:solidFill>
            <a:schemeClr val="lt1"/>
          </a:solidFill>
          <a:ln w="25400" cap="flat" cmpd="sng">
            <a:solidFill>
              <a:srgbClr val="3F97C0"/>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HTML file calls the servlet</a:t>
            </a:r>
            <a:endParaRPr sz="1400" b="0" i="0" u="none" strike="noStrike" cap="none">
              <a:solidFill>
                <a:srgbClr val="000000"/>
              </a:solidFill>
              <a:latin typeface="Arial"/>
              <a:ea typeface="Arial"/>
              <a:cs typeface="Arial"/>
              <a:sym typeface="Arial"/>
            </a:endParaRPr>
          </a:p>
        </p:txBody>
      </p:sp>
      <p:sp>
        <p:nvSpPr>
          <p:cNvPr id="764" name="Google Shape;764;p33"/>
          <p:cNvSpPr/>
          <p:nvPr/>
        </p:nvSpPr>
        <p:spPr>
          <a:xfrm>
            <a:off x="6350372" y="6877801"/>
            <a:ext cx="3563443" cy="851297"/>
          </a:xfrm>
          <a:prstGeom prst="roundRect">
            <a:avLst>
              <a:gd name="adj" fmla="val 16667"/>
            </a:avLst>
          </a:prstGeom>
          <a:solidFill>
            <a:schemeClr val="lt1"/>
          </a:solidFill>
          <a:ln w="25400" cap="flat" cmpd="sng">
            <a:solidFill>
              <a:srgbClr val="3F97C0"/>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Web.xml</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(deployment descriptor)</a:t>
            </a:r>
            <a:endParaRPr sz="1400" b="0" i="0" u="none" strike="noStrike" cap="none">
              <a:solidFill>
                <a:srgbClr val="000000"/>
              </a:solidFill>
              <a:latin typeface="Arial"/>
              <a:ea typeface="Arial"/>
              <a:cs typeface="Arial"/>
              <a:sym typeface="Arial"/>
            </a:endParaRPr>
          </a:p>
        </p:txBody>
      </p:sp>
      <p:sp>
        <p:nvSpPr>
          <p:cNvPr id="765" name="Google Shape;765;p33"/>
          <p:cNvSpPr/>
          <p:nvPr/>
        </p:nvSpPr>
        <p:spPr>
          <a:xfrm>
            <a:off x="9970910" y="4828054"/>
            <a:ext cx="3112501" cy="851297"/>
          </a:xfrm>
          <a:prstGeom prst="roundRect">
            <a:avLst>
              <a:gd name="adj" fmla="val 16667"/>
            </a:avLst>
          </a:prstGeom>
          <a:solidFill>
            <a:schemeClr val="lt1"/>
          </a:solidFill>
          <a:ln w="25400" cap="flat" cmpd="sng">
            <a:solidFill>
              <a:srgbClr val="3F97C0"/>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The servlet handles the request</a:t>
            </a:r>
            <a:endParaRPr sz="1400" b="0" i="0" u="none" strike="noStrike" cap="none">
              <a:solidFill>
                <a:srgbClr val="000000"/>
              </a:solidFill>
              <a:latin typeface="Arial"/>
              <a:ea typeface="Arial"/>
              <a:cs typeface="Arial"/>
              <a:sym typeface="Arial"/>
            </a:endParaRPr>
          </a:p>
        </p:txBody>
      </p:sp>
      <p:cxnSp>
        <p:nvCxnSpPr>
          <p:cNvPr id="766" name="Google Shape;766;p33"/>
          <p:cNvCxnSpPr/>
          <p:nvPr/>
        </p:nvCxnSpPr>
        <p:spPr>
          <a:xfrm>
            <a:off x="5832479" y="3206088"/>
            <a:ext cx="4646342" cy="0"/>
          </a:xfrm>
          <a:prstGeom prst="straightConnector1">
            <a:avLst/>
          </a:prstGeom>
          <a:noFill/>
          <a:ln w="38100" cap="flat" cmpd="sng">
            <a:solidFill>
              <a:srgbClr val="5597D3"/>
            </a:solidFill>
            <a:prstDash val="solid"/>
            <a:round/>
            <a:headEnd type="none" w="sm" len="sm"/>
            <a:tailEnd type="triangle" w="med" len="med"/>
          </a:ln>
        </p:spPr>
      </p:cxnSp>
      <p:cxnSp>
        <p:nvCxnSpPr>
          <p:cNvPr id="767" name="Google Shape;767;p33"/>
          <p:cNvCxnSpPr/>
          <p:nvPr/>
        </p:nvCxnSpPr>
        <p:spPr>
          <a:xfrm rot="10800000">
            <a:off x="5832479" y="3785208"/>
            <a:ext cx="4646342" cy="0"/>
          </a:xfrm>
          <a:prstGeom prst="straightConnector1">
            <a:avLst/>
          </a:prstGeom>
          <a:noFill/>
          <a:ln w="38100" cap="flat" cmpd="sng">
            <a:solidFill>
              <a:srgbClr val="5597D3"/>
            </a:solidFill>
            <a:prstDash val="solid"/>
            <a:round/>
            <a:headEnd type="none" w="sm" len="sm"/>
            <a:tailEnd type="triangle" w="med" len="med"/>
          </a:ln>
        </p:spPr>
      </p:cxnSp>
      <p:sp>
        <p:nvSpPr>
          <p:cNvPr id="768" name="Google Shape;768;p33"/>
          <p:cNvSpPr txBox="1"/>
          <p:nvPr/>
        </p:nvSpPr>
        <p:spPr>
          <a:xfrm>
            <a:off x="7207321" y="2689904"/>
            <a:ext cx="1783733"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IN" sz="1800" b="0" i="0" u="none" strike="noStrike" cap="none">
                <a:solidFill>
                  <a:schemeClr val="dk1"/>
                </a:solidFill>
                <a:latin typeface="Arial"/>
                <a:ea typeface="Arial"/>
                <a:cs typeface="Arial"/>
                <a:sym typeface="Arial"/>
              </a:rPr>
              <a:t>Request</a:t>
            </a:r>
            <a:endParaRPr sz="1400" b="0" i="0" u="none" strike="noStrike" cap="none">
              <a:solidFill>
                <a:srgbClr val="000000"/>
              </a:solidFill>
              <a:latin typeface="Arial"/>
              <a:ea typeface="Arial"/>
              <a:cs typeface="Arial"/>
              <a:sym typeface="Arial"/>
            </a:endParaRPr>
          </a:p>
        </p:txBody>
      </p:sp>
      <p:sp>
        <p:nvSpPr>
          <p:cNvPr id="769" name="Google Shape;769;p33"/>
          <p:cNvSpPr txBox="1"/>
          <p:nvPr/>
        </p:nvSpPr>
        <p:spPr>
          <a:xfrm>
            <a:off x="7240226" y="3832329"/>
            <a:ext cx="1783733"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IN" sz="1800" b="0" i="0" u="none" strike="noStrike" cap="none">
                <a:solidFill>
                  <a:schemeClr val="dk1"/>
                </a:solidFill>
                <a:latin typeface="Arial"/>
                <a:ea typeface="Arial"/>
                <a:cs typeface="Arial"/>
                <a:sym typeface="Arial"/>
              </a:rPr>
              <a:t>Response</a:t>
            </a:r>
            <a:endParaRPr sz="1400" b="0" i="0" u="none" strike="noStrike" cap="none">
              <a:solidFill>
                <a:srgbClr val="000000"/>
              </a:solidFill>
              <a:latin typeface="Arial"/>
              <a:ea typeface="Arial"/>
              <a:cs typeface="Arial"/>
              <a:sym typeface="Arial"/>
            </a:endParaRPr>
          </a:p>
        </p:txBody>
      </p:sp>
      <p:cxnSp>
        <p:nvCxnSpPr>
          <p:cNvPr id="770" name="Google Shape;770;p33"/>
          <p:cNvCxnSpPr>
            <a:endCxn id="764" idx="1"/>
          </p:cNvCxnSpPr>
          <p:nvPr/>
        </p:nvCxnSpPr>
        <p:spPr>
          <a:xfrm>
            <a:off x="4779572" y="5769849"/>
            <a:ext cx="1570800" cy="1533600"/>
          </a:xfrm>
          <a:prstGeom prst="bentConnector3">
            <a:avLst>
              <a:gd name="adj1" fmla="val 694"/>
            </a:avLst>
          </a:prstGeom>
          <a:noFill/>
          <a:ln w="9525" cap="flat" cmpd="sng">
            <a:solidFill>
              <a:srgbClr val="5597D3"/>
            </a:solidFill>
            <a:prstDash val="dash"/>
            <a:round/>
            <a:headEnd type="none" w="sm" len="sm"/>
            <a:tailEnd type="none" w="sm" len="sm"/>
          </a:ln>
        </p:spPr>
      </p:cxnSp>
      <p:cxnSp>
        <p:nvCxnSpPr>
          <p:cNvPr id="771" name="Google Shape;771;p33"/>
          <p:cNvCxnSpPr/>
          <p:nvPr/>
        </p:nvCxnSpPr>
        <p:spPr>
          <a:xfrm flipH="1">
            <a:off x="9934573" y="5769804"/>
            <a:ext cx="1570800" cy="1533600"/>
          </a:xfrm>
          <a:prstGeom prst="bentConnector3">
            <a:avLst>
              <a:gd name="adj1" fmla="val 689"/>
            </a:avLst>
          </a:prstGeom>
          <a:noFill/>
          <a:ln w="9525" cap="flat" cmpd="sng">
            <a:solidFill>
              <a:srgbClr val="5597D3"/>
            </a:solidFill>
            <a:prstDash val="dash"/>
            <a:round/>
            <a:headEnd type="none" w="sm" len="sm"/>
            <a:tailEnd type="none" w="sm" len="sm"/>
          </a:ln>
        </p:spPr>
      </p:cxnSp>
      <p:sp>
        <p:nvSpPr>
          <p:cNvPr id="772" name="Google Shape;772;p33"/>
          <p:cNvSpPr txBox="1"/>
          <p:nvPr/>
        </p:nvSpPr>
        <p:spPr>
          <a:xfrm>
            <a:off x="4699721" y="6641890"/>
            <a:ext cx="1783733"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IN" sz="1800" b="0" i="0" u="none" strike="noStrike" cap="none">
                <a:solidFill>
                  <a:schemeClr val="dk1"/>
                </a:solidFill>
                <a:latin typeface="Arial"/>
                <a:ea typeface="Arial"/>
                <a:cs typeface="Arial"/>
                <a:sym typeface="Arial"/>
              </a:rPr>
              <a:t>Mapping</a:t>
            </a:r>
            <a:endParaRPr sz="1400" b="0" i="0" u="none" strike="noStrike" cap="none">
              <a:solidFill>
                <a:srgbClr val="000000"/>
              </a:solidFill>
              <a:latin typeface="Arial"/>
              <a:ea typeface="Arial"/>
              <a:cs typeface="Arial"/>
              <a:sym typeface="Arial"/>
            </a:endParaRPr>
          </a:p>
        </p:txBody>
      </p:sp>
      <p:sp>
        <p:nvSpPr>
          <p:cNvPr id="773" name="Google Shape;773;p33"/>
          <p:cNvSpPr txBox="1"/>
          <p:nvPr/>
        </p:nvSpPr>
        <p:spPr>
          <a:xfrm>
            <a:off x="9817416" y="6641890"/>
            <a:ext cx="1783733"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IN" sz="1800" b="0" i="0" u="none" strike="noStrike" cap="none">
                <a:solidFill>
                  <a:schemeClr val="dk1"/>
                </a:solidFill>
                <a:latin typeface="Arial"/>
                <a:ea typeface="Arial"/>
                <a:cs typeface="Arial"/>
                <a:sym typeface="Arial"/>
              </a:rPr>
              <a:t>Mapping</a:t>
            </a:r>
            <a:endParaRPr sz="1400" b="0" i="0" u="none" strike="noStrike" cap="none">
              <a:solidFill>
                <a:srgbClr val="000000"/>
              </a:solidFill>
              <a:latin typeface="Arial"/>
              <a:ea typeface="Arial"/>
              <a:cs typeface="Arial"/>
              <a:sym typeface="Arial"/>
            </a:endParaRPr>
          </a:p>
        </p:txBody>
      </p:sp>
      <p:pic>
        <p:nvPicPr>
          <p:cNvPr id="774" name="Google Shape;774;p33"/>
          <p:cNvPicPr preferRelativeResize="0"/>
          <p:nvPr/>
        </p:nvPicPr>
        <p:blipFill rotWithShape="1">
          <a:blip r:embed="rId6">
            <a:alphaModFix/>
          </a:blip>
          <a:srcRect/>
          <a:stretch/>
        </p:blipFill>
        <p:spPr>
          <a:xfrm>
            <a:off x="5701873" y="603159"/>
            <a:ext cx="4935681" cy="36576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34"/>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Generic Servlet: Example</a:t>
            </a:r>
            <a:endParaRPr/>
          </a:p>
        </p:txBody>
      </p:sp>
      <p:sp>
        <p:nvSpPr>
          <p:cNvPr id="781" name="Google Shape;781;p34"/>
          <p:cNvSpPr/>
          <p:nvPr/>
        </p:nvSpPr>
        <p:spPr>
          <a:xfrm>
            <a:off x="8128000" y="1558538"/>
            <a:ext cx="6955673" cy="7072986"/>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import java.io.IOException;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import javax.servlet.GenericServlet;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import javax.servlet.ServletException;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import javax.servlet.ServletRequest;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import javax.servlet.ServletResponse;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import java.io.*;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public class MyServlet extends GenericServlet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public void service(ServletRequest req, ServletResponse res) throws ServletException, IOException 		String sbasic = req.getParameter("mname");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res.setContentType("text/html");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PrintWriter out=res.getWriter();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out.print("&lt;html&gt;&lt;body&gt;");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out.print("Name:" + sbasic + "&lt;Br&gt;");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out.print("&lt;/body&gt;&lt;/html&gt;");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a:t>
            </a:r>
            <a:endParaRPr sz="1400" b="0" i="0" u="none" strike="noStrike" cap="none">
              <a:solidFill>
                <a:srgbClr val="000000"/>
              </a:solidFill>
              <a:latin typeface="Arial"/>
              <a:ea typeface="Arial"/>
              <a:cs typeface="Arial"/>
              <a:sym typeface="Arial"/>
            </a:endParaRPr>
          </a:p>
        </p:txBody>
      </p:sp>
      <p:sp>
        <p:nvSpPr>
          <p:cNvPr id="782" name="Google Shape;782;p34"/>
          <p:cNvSpPr/>
          <p:nvPr/>
        </p:nvSpPr>
        <p:spPr>
          <a:xfrm>
            <a:off x="764478" y="1558538"/>
            <a:ext cx="6955673" cy="7072986"/>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&lt;!DOCTYPE html&gt;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&lt;html&gt;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&lt;head&gt;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&lt;meta charset="UTF-8"&gt;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&lt;title&gt;Insert title here&lt;/title&gt;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&lt;/head&gt;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&lt;body&gt;&lt;center&gt;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&lt;form name=frmName method="POST" action="process"&gt;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&lt;table width="50%" border="0"&gt;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&lt;tr valign="top"&gt;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&lt;td width="20%"&gt;Enter your name&lt;/td&gt;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&lt;td&gt;&lt;input name="mname" id="mname" maxlength=100&gt;&lt;/td&gt;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&lt;/tr&gt;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&lt;tr valign="top"&gt;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&lt;td colspan=2 width="100%"&gt;</a:t>
            </a:r>
            <a:endParaRPr sz="20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&lt;button&gt;Submit&lt;/button&gt;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&lt;/td&gt;&lt;/tr&gt;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&lt;/table&gt;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&lt;/form&gt;&lt;/center&gt;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&lt;/body&gt;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&lt;/html&gt;</a:t>
            </a:r>
            <a:endParaRPr sz="1400" b="0" i="0" u="none" strike="noStrike" cap="none">
              <a:solidFill>
                <a:srgbClr val="000000"/>
              </a:solidFill>
              <a:latin typeface="Arial"/>
              <a:ea typeface="Arial"/>
              <a:cs typeface="Arial"/>
              <a:sym typeface="Arial"/>
            </a:endParaRPr>
          </a:p>
        </p:txBody>
      </p:sp>
      <p:sp>
        <p:nvSpPr>
          <p:cNvPr id="783" name="Google Shape;783;p34"/>
          <p:cNvSpPr txBox="1"/>
          <p:nvPr/>
        </p:nvSpPr>
        <p:spPr>
          <a:xfrm>
            <a:off x="3013926" y="1065444"/>
            <a:ext cx="2456775"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1" i="0" u="none" strike="noStrike" cap="none">
                <a:solidFill>
                  <a:schemeClr val="dk1"/>
                </a:solidFill>
                <a:latin typeface="Open Sans"/>
                <a:ea typeface="Open Sans"/>
                <a:cs typeface="Open Sans"/>
                <a:sym typeface="Open Sans"/>
              </a:rPr>
              <a:t>index.html</a:t>
            </a:r>
            <a:endParaRPr sz="1400" b="0" i="0" u="none" strike="noStrike" cap="none">
              <a:solidFill>
                <a:srgbClr val="000000"/>
              </a:solidFill>
              <a:latin typeface="Arial"/>
              <a:ea typeface="Arial"/>
              <a:cs typeface="Arial"/>
              <a:sym typeface="Arial"/>
            </a:endParaRPr>
          </a:p>
        </p:txBody>
      </p:sp>
      <p:sp>
        <p:nvSpPr>
          <p:cNvPr id="784" name="Google Shape;784;p34"/>
          <p:cNvSpPr txBox="1"/>
          <p:nvPr/>
        </p:nvSpPr>
        <p:spPr>
          <a:xfrm>
            <a:off x="10377448" y="1035507"/>
            <a:ext cx="2456775"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1" i="0" u="none" strike="noStrike" cap="none">
                <a:solidFill>
                  <a:schemeClr val="dk1"/>
                </a:solidFill>
                <a:latin typeface="Open Sans"/>
                <a:ea typeface="Open Sans"/>
                <a:cs typeface="Open Sans"/>
                <a:sym typeface="Open Sans"/>
              </a:rPr>
              <a:t>MyServlet.java</a:t>
            </a:r>
            <a:endParaRPr sz="1400" b="0" i="0" u="none" strike="noStrike" cap="none">
              <a:solidFill>
                <a:srgbClr val="000000"/>
              </a:solidFill>
              <a:latin typeface="Arial"/>
              <a:ea typeface="Arial"/>
              <a:cs typeface="Arial"/>
              <a:sym typeface="Arial"/>
            </a:endParaRPr>
          </a:p>
        </p:txBody>
      </p:sp>
      <p:pic>
        <p:nvPicPr>
          <p:cNvPr id="785" name="Google Shape;785;p34"/>
          <p:cNvPicPr preferRelativeResize="0"/>
          <p:nvPr/>
        </p:nvPicPr>
        <p:blipFill rotWithShape="1">
          <a:blip r:embed="rId3">
            <a:alphaModFix/>
          </a:blip>
          <a:srcRect/>
          <a:stretch/>
        </p:blipFill>
        <p:spPr>
          <a:xfrm>
            <a:off x="4556548" y="603159"/>
            <a:ext cx="7226330" cy="36576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35"/>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Generic Servlet: Example</a:t>
            </a:r>
            <a:endParaRPr/>
          </a:p>
        </p:txBody>
      </p:sp>
      <p:sp>
        <p:nvSpPr>
          <p:cNvPr id="792" name="Google Shape;792;p35"/>
          <p:cNvSpPr/>
          <p:nvPr/>
        </p:nvSpPr>
        <p:spPr>
          <a:xfrm>
            <a:off x="8484839" y="2223583"/>
            <a:ext cx="6955673" cy="6068896"/>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&lt;welcome-file&gt;default.htm&lt;/welcome-file&gt;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&lt;welcome-file&gt;default.jsp&lt;/welcome-file&gt;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&lt;/welcome-file-list&gt;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&lt;servlet&gt;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&lt;servlet-name&gt;MyServlet&lt;/servlet-name&gt;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&lt;servlet-class&gt;MyServlet&lt;/servlet-class&gt;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&lt;/servlet&gt;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&lt;servlet-mapping&gt;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&lt;servlet-name&gt;MyServlet&lt;/servlet-name&gt;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&lt;url-pattern&gt;/process&lt;/url-pattern&gt;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&lt;/servlet-mapping&gt;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&lt;/web-app&gt;</a:t>
            </a:r>
            <a:endParaRPr sz="1400" b="0" i="0" u="none" strike="noStrike" cap="none">
              <a:solidFill>
                <a:srgbClr val="000000"/>
              </a:solidFill>
              <a:latin typeface="Arial"/>
              <a:ea typeface="Arial"/>
              <a:cs typeface="Arial"/>
              <a:sym typeface="Arial"/>
            </a:endParaRPr>
          </a:p>
        </p:txBody>
      </p:sp>
      <p:sp>
        <p:nvSpPr>
          <p:cNvPr id="793" name="Google Shape;793;p35"/>
          <p:cNvSpPr txBox="1"/>
          <p:nvPr/>
        </p:nvSpPr>
        <p:spPr>
          <a:xfrm>
            <a:off x="6899612" y="1396235"/>
            <a:ext cx="2456775"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1" i="0" u="none" strike="noStrike" cap="none">
                <a:solidFill>
                  <a:schemeClr val="dk1"/>
                </a:solidFill>
                <a:latin typeface="Open Sans"/>
                <a:ea typeface="Open Sans"/>
                <a:cs typeface="Open Sans"/>
                <a:sym typeface="Open Sans"/>
              </a:rPr>
              <a:t>web.xml</a:t>
            </a:r>
            <a:endParaRPr sz="1400" b="0" i="0" u="none" strike="noStrike" cap="none">
              <a:solidFill>
                <a:srgbClr val="000000"/>
              </a:solidFill>
              <a:latin typeface="Arial"/>
              <a:ea typeface="Arial"/>
              <a:cs typeface="Arial"/>
              <a:sym typeface="Arial"/>
            </a:endParaRPr>
          </a:p>
        </p:txBody>
      </p:sp>
      <p:sp>
        <p:nvSpPr>
          <p:cNvPr id="794" name="Google Shape;794;p35"/>
          <p:cNvSpPr/>
          <p:nvPr/>
        </p:nvSpPr>
        <p:spPr>
          <a:xfrm>
            <a:off x="719874" y="2238637"/>
            <a:ext cx="6955673" cy="6068896"/>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&lt;?xml version="1.0" encoding="UTF-8"?&gt;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&lt;web-app xmlns:xsi="http://www.w3.org/2001/XMLSchema-instance" xmlns="http://xmlns.jcp.org/xml/ns/javaee" xsi:schemaLocation="http://xmlns.jcp.org/xml/ns/javaee http://xmlns.jcp.org/xml/ns/javaee/web-app_4_0.xsd" id="WebApp_ID" version="4.0"&gt;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&lt;display-name&gt;ServletDemo&lt;/display-name&gt;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&lt;welcome-file-list&gt;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&lt;welcome-file&gt;index.html&lt;/welcome-file&gt;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&lt;welcome-file&gt;index.htm&lt;/welcome-file&gt;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&lt;welcome-file&gt;index.jsp&lt;/welcome-file&gt;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IN" sz="2000" b="0" i="0" u="none" strike="noStrike" cap="none">
                <a:solidFill>
                  <a:schemeClr val="dk1"/>
                </a:solidFill>
                <a:latin typeface="Courier New"/>
                <a:ea typeface="Courier New"/>
                <a:cs typeface="Courier New"/>
                <a:sym typeface="Courier New"/>
              </a:rPr>
              <a:t>    &lt;welcome-file&gt;default.html&lt;/welcome-file&gt;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chemeClr val="dk1"/>
              </a:solidFill>
              <a:latin typeface="Courier New"/>
              <a:ea typeface="Courier New"/>
              <a:cs typeface="Courier New"/>
              <a:sym typeface="Courier New"/>
            </a:endParaRPr>
          </a:p>
        </p:txBody>
      </p:sp>
      <p:pic>
        <p:nvPicPr>
          <p:cNvPr id="795" name="Google Shape;795;p35"/>
          <p:cNvPicPr preferRelativeResize="0"/>
          <p:nvPr/>
        </p:nvPicPr>
        <p:blipFill rotWithShape="1">
          <a:blip r:embed="rId3">
            <a:alphaModFix/>
          </a:blip>
          <a:srcRect/>
          <a:stretch/>
        </p:blipFill>
        <p:spPr>
          <a:xfrm>
            <a:off x="4885018" y="603159"/>
            <a:ext cx="6569391" cy="36576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00"/>
        <p:cNvGrpSpPr/>
        <p:nvPr/>
      </p:nvGrpSpPr>
      <p:grpSpPr>
        <a:xfrm>
          <a:off x="0" y="0"/>
          <a:ext cx="0" cy="0"/>
          <a:chOff x="0" y="0"/>
          <a:chExt cx="0" cy="0"/>
        </a:xfrm>
      </p:grpSpPr>
      <p:sp>
        <p:nvSpPr>
          <p:cNvPr id="801" name="Google Shape;801;p36"/>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IN">
                <a:solidFill>
                  <a:schemeClr val="lt1"/>
                </a:solidFill>
                <a:latin typeface="Open Sans"/>
                <a:ea typeface="Open Sans"/>
                <a:cs typeface="Open Sans"/>
                <a:sym typeface="Open Sans"/>
              </a:rPr>
              <a:t>Generic Servlets</a:t>
            </a:r>
            <a:endParaRPr/>
          </a:p>
        </p:txBody>
      </p:sp>
      <p:sp>
        <p:nvSpPr>
          <p:cNvPr id="802" name="Google Shape;802;p36"/>
          <p:cNvSpPr txBox="1">
            <a:spLocks noGrp="1"/>
          </p:cNvSpPr>
          <p:nvPr>
            <p:ph type="body" idx="1"/>
          </p:nvPr>
        </p:nvSpPr>
        <p:spPr>
          <a:xfrm>
            <a:off x="1902091" y="2363465"/>
            <a:ext cx="12451817" cy="552741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0000"/>
              </a:buClr>
              <a:buSzPts val="2200"/>
              <a:buNone/>
            </a:pPr>
            <a:r>
              <a:rPr lang="en-IN" b="1">
                <a:solidFill>
                  <a:srgbClr val="3F3F3F"/>
                </a:solidFill>
                <a:latin typeface="Open Sans"/>
                <a:ea typeface="Open Sans"/>
                <a:cs typeface="Open Sans"/>
                <a:sym typeface="Open Sans"/>
              </a:rPr>
              <a:t>Problem Statement: </a:t>
            </a:r>
            <a:endParaRPr/>
          </a:p>
          <a:p>
            <a:pPr marL="0" lvl="0" indent="0" algn="l" rtl="0">
              <a:lnSpc>
                <a:spcPct val="90000"/>
              </a:lnSpc>
              <a:spcBef>
                <a:spcPts val="0"/>
              </a:spcBef>
              <a:spcAft>
                <a:spcPts val="0"/>
              </a:spcAft>
              <a:buClr>
                <a:srgbClr val="000000"/>
              </a:buClr>
              <a:buSzPts val="2200"/>
              <a:buNone/>
            </a:pPr>
            <a:r>
              <a:rPr lang="en-IN">
                <a:solidFill>
                  <a:srgbClr val="3F3F3F"/>
                </a:solidFill>
                <a:latin typeface="Open Sans"/>
                <a:ea typeface="Open Sans"/>
                <a:cs typeface="Open Sans"/>
                <a:sym typeface="Open Sans"/>
              </a:rPr>
              <a:t>Write a program to demonstrate the concept of generic servlets.</a:t>
            </a:r>
            <a:endParaRPr/>
          </a:p>
        </p:txBody>
      </p:sp>
      <p:sp>
        <p:nvSpPr>
          <p:cNvPr id="803" name="Google Shape;803;p36"/>
          <p:cNvSpPr txBox="1"/>
          <p:nvPr/>
        </p:nvSpPr>
        <p:spPr>
          <a:xfrm>
            <a:off x="12591457" y="1765347"/>
            <a:ext cx="3484800" cy="358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547B"/>
              </a:buClr>
              <a:buSzPts val="700"/>
              <a:buFont typeface="Arial"/>
              <a:buNone/>
            </a:pPr>
            <a:r>
              <a:rPr lang="en-IN" sz="2200" b="1" i="0" u="none" strike="noStrike" cap="none">
                <a:solidFill>
                  <a:srgbClr val="0F547B"/>
                </a:solidFill>
                <a:latin typeface="Open Sans"/>
                <a:ea typeface="Open Sans"/>
                <a:cs typeface="Open Sans"/>
                <a:sym typeface="Open Sans"/>
              </a:rPr>
              <a:t>Duration: 30 min.</a:t>
            </a:r>
            <a:endParaRPr sz="2200" b="1"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809" name="Google Shape;809;p37"/>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latin typeface="Open Sans"/>
                <a:ea typeface="Open Sans"/>
                <a:cs typeface="Open Sans"/>
                <a:sym typeface="Open Sans"/>
              </a:rPr>
              <a:t>Assisted Practice: Guidelines </a:t>
            </a:r>
            <a:endParaRPr>
              <a:latin typeface="Open Sans"/>
              <a:ea typeface="Open Sans"/>
              <a:cs typeface="Open Sans"/>
              <a:sym typeface="Open Sans"/>
            </a:endParaRPr>
          </a:p>
        </p:txBody>
      </p:sp>
      <p:sp>
        <p:nvSpPr>
          <p:cNvPr id="810" name="Google Shape;810;p37"/>
          <p:cNvSpPr txBox="1"/>
          <p:nvPr/>
        </p:nvSpPr>
        <p:spPr>
          <a:xfrm>
            <a:off x="1896550" y="1420474"/>
            <a:ext cx="12063945" cy="5708999"/>
          </a:xfrm>
          <a:prstGeom prst="rect">
            <a:avLst/>
          </a:prstGeom>
          <a:noFill/>
          <a:ln>
            <a:noFill/>
          </a:ln>
        </p:spPr>
        <p:txBody>
          <a:bodyPr spcFirstLastPara="1" wrap="square" lIns="91425" tIns="45700" rIns="91425" bIns="45700" anchor="t" anchorCtr="0">
            <a:spAutoFit/>
          </a:bodyPr>
          <a:lstStyle/>
          <a:p>
            <a:pPr marL="0" marR="0" lvl="0" indent="0" algn="l" rtl="0">
              <a:lnSpc>
                <a:spcPct val="250000"/>
              </a:lnSpc>
              <a:spcBef>
                <a:spcPts val="0"/>
              </a:spcBef>
              <a:spcAft>
                <a:spcPts val="0"/>
              </a:spcAft>
              <a:buNone/>
            </a:pPr>
            <a:r>
              <a:rPr lang="en-IN" sz="2200">
                <a:solidFill>
                  <a:srgbClr val="3F3F3F"/>
                </a:solidFill>
                <a:latin typeface="Open Sans"/>
                <a:ea typeface="Open Sans"/>
                <a:cs typeface="Open Sans"/>
                <a:sym typeface="Open Sans"/>
              </a:rPr>
              <a:t>Steps to demonstrate the concept of Generic Servlets:</a:t>
            </a:r>
            <a:endParaRPr sz="2200">
              <a:solidFill>
                <a:srgbClr val="3F3F3F"/>
              </a:solidFill>
              <a:latin typeface="Open Sans"/>
              <a:ea typeface="Open Sans"/>
              <a:cs typeface="Open Sans"/>
              <a:sym typeface="Open Sans"/>
            </a:endParaRPr>
          </a:p>
          <a:p>
            <a:pPr marL="457188" marR="0" lvl="0" indent="-457188"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Create a dynamic web project in Eclipse IDE and configure a servlet. </a:t>
            </a:r>
            <a:endParaRPr sz="2200" i="0" u="none" strike="noStrike" cap="none">
              <a:solidFill>
                <a:srgbClr val="000000"/>
              </a:solidFill>
              <a:latin typeface="Open Sans"/>
              <a:ea typeface="Open Sans"/>
              <a:cs typeface="Open Sans"/>
              <a:sym typeface="Open Sans"/>
            </a:endParaRPr>
          </a:p>
          <a:p>
            <a:pPr marL="457189" marR="0" lvl="0" indent="-457189" algn="l" rtl="0">
              <a:lnSpc>
                <a:spcPct val="1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Write a servlet program in Java that accepts first name and last name from the user and prints the full name. (Create a HTML file that accepts first name and last name and sends this information to the servlet).</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Run the HTML code on your browser.</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Initialize the .git file.</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Add and commit the program files.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Push the code to your GitHub repository.</a:t>
            </a:r>
            <a:endParaRPr sz="2200" i="0" u="none" strike="noStrike" cap="none">
              <a:solidFill>
                <a:srgbClr val="000000"/>
              </a:solidFill>
              <a:latin typeface="Open Sans"/>
              <a:ea typeface="Open Sans"/>
              <a:cs typeface="Open Sans"/>
              <a:sym typeface="Open Sans"/>
            </a:endParaRPr>
          </a:p>
        </p:txBody>
      </p:sp>
      <p:pic>
        <p:nvPicPr>
          <p:cNvPr id="811" name="Google Shape;811;p37"/>
          <p:cNvPicPr preferRelativeResize="0"/>
          <p:nvPr/>
        </p:nvPicPr>
        <p:blipFill rotWithShape="1">
          <a:blip r:embed="rId3">
            <a:alphaModFix/>
          </a:blip>
          <a:srcRect/>
          <a:stretch/>
        </p:blipFill>
        <p:spPr>
          <a:xfrm>
            <a:off x="4550950" y="603150"/>
            <a:ext cx="7237524" cy="3657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816" name="Google Shape;816;p38"/>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solidFill>
                  <a:schemeClr val="lt1"/>
                </a:solidFill>
                <a:latin typeface="Open Sans"/>
                <a:ea typeface="Open Sans"/>
                <a:cs typeface="Open Sans"/>
                <a:sym typeface="Open Sans"/>
              </a:rPr>
              <a:t>Servlet Interfaces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39"/>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Servlet Interfaces</a:t>
            </a:r>
            <a:endParaRPr/>
          </a:p>
        </p:txBody>
      </p:sp>
      <p:grpSp>
        <p:nvGrpSpPr>
          <p:cNvPr id="823" name="Google Shape;823;p39"/>
          <p:cNvGrpSpPr/>
          <p:nvPr/>
        </p:nvGrpSpPr>
        <p:grpSpPr>
          <a:xfrm>
            <a:off x="738908" y="2030790"/>
            <a:ext cx="14778183" cy="5731227"/>
            <a:chOff x="2343905" y="1573591"/>
            <a:chExt cx="14212020" cy="4052181"/>
          </a:xfrm>
        </p:grpSpPr>
        <p:sp>
          <p:nvSpPr>
            <p:cNvPr id="824" name="Google Shape;824;p39"/>
            <p:cNvSpPr/>
            <p:nvPr/>
          </p:nvSpPr>
          <p:spPr>
            <a:xfrm rot="5400000">
              <a:off x="3392337" y="525160"/>
              <a:ext cx="1014110" cy="3110975"/>
            </a:xfrm>
            <a:prstGeom prst="rect">
              <a:avLst/>
            </a:prstGeom>
            <a:solidFill>
              <a:srgbClr val="52C6D2"/>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25" name="Google Shape;825;p39"/>
            <p:cNvSpPr/>
            <p:nvPr/>
          </p:nvSpPr>
          <p:spPr>
            <a:xfrm rot="5400000">
              <a:off x="5003079" y="2029864"/>
              <a:ext cx="1574428" cy="688821"/>
            </a:xfrm>
            <a:custGeom>
              <a:avLst/>
              <a:gdLst/>
              <a:ahLst/>
              <a:cxnLst/>
              <a:rect l="l" t="t" r="r" b="b"/>
              <a:pathLst>
                <a:path w="739" h="312" extrusionOk="0">
                  <a:moveTo>
                    <a:pt x="0" y="312"/>
                  </a:moveTo>
                  <a:lnTo>
                    <a:pt x="476" y="312"/>
                  </a:lnTo>
                  <a:lnTo>
                    <a:pt x="739" y="0"/>
                  </a:lnTo>
                  <a:lnTo>
                    <a:pt x="527" y="0"/>
                  </a:lnTo>
                  <a:lnTo>
                    <a:pt x="0" y="312"/>
                  </a:lnTo>
                  <a:close/>
                </a:path>
              </a:pathLst>
            </a:custGeom>
            <a:solidFill>
              <a:srgbClr val="42C1CE"/>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26" name="Google Shape;826;p39"/>
            <p:cNvSpPr/>
            <p:nvPr/>
          </p:nvSpPr>
          <p:spPr>
            <a:xfrm rot="5400000">
              <a:off x="7233527" y="1597532"/>
              <a:ext cx="451663" cy="2649311"/>
            </a:xfrm>
            <a:prstGeom prst="rect">
              <a:avLst/>
            </a:prstGeom>
            <a:solidFill>
              <a:srgbClr val="52C6D2"/>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27" name="Google Shape;827;p39"/>
            <p:cNvSpPr/>
            <p:nvPr/>
          </p:nvSpPr>
          <p:spPr>
            <a:xfrm rot="5400000">
              <a:off x="12506219" y="-1462004"/>
              <a:ext cx="1014110" cy="7085300"/>
            </a:xfrm>
            <a:prstGeom prst="rect">
              <a:avLst/>
            </a:prstGeom>
            <a:solidFill>
              <a:srgbClr val="52C6D2"/>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28" name="Google Shape;828;p39"/>
            <p:cNvSpPr/>
            <p:nvPr/>
          </p:nvSpPr>
          <p:spPr>
            <a:xfrm rot="5400000">
              <a:off x="8340107" y="2030967"/>
              <a:ext cx="1574428" cy="686613"/>
            </a:xfrm>
            <a:custGeom>
              <a:avLst/>
              <a:gdLst/>
              <a:ahLst/>
              <a:cxnLst/>
              <a:rect l="l" t="t" r="r" b="b"/>
              <a:pathLst>
                <a:path w="739" h="311" extrusionOk="0">
                  <a:moveTo>
                    <a:pt x="527" y="311"/>
                  </a:moveTo>
                  <a:lnTo>
                    <a:pt x="739" y="311"/>
                  </a:lnTo>
                  <a:lnTo>
                    <a:pt x="476" y="0"/>
                  </a:lnTo>
                  <a:lnTo>
                    <a:pt x="0" y="0"/>
                  </a:lnTo>
                  <a:lnTo>
                    <a:pt x="527" y="311"/>
                  </a:lnTo>
                  <a:close/>
                </a:path>
              </a:pathLst>
            </a:custGeom>
            <a:solidFill>
              <a:srgbClr val="42C1CE"/>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29" name="Google Shape;829;p39"/>
            <p:cNvSpPr/>
            <p:nvPr/>
          </p:nvSpPr>
          <p:spPr>
            <a:xfrm rot="5400000">
              <a:off x="3393403" y="1538205"/>
              <a:ext cx="1011980" cy="3110975"/>
            </a:xfrm>
            <a:prstGeom prst="rect">
              <a:avLst/>
            </a:prstGeom>
            <a:solidFill>
              <a:srgbClr val="33B5C3"/>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30" name="Google Shape;830;p39"/>
            <p:cNvSpPr/>
            <p:nvPr/>
          </p:nvSpPr>
          <p:spPr>
            <a:xfrm rot="5400000">
              <a:off x="5284303" y="2749281"/>
              <a:ext cx="1011980" cy="688821"/>
            </a:xfrm>
            <a:custGeom>
              <a:avLst/>
              <a:gdLst/>
              <a:ahLst/>
              <a:cxnLst/>
              <a:rect l="l" t="t" r="r" b="b"/>
              <a:pathLst>
                <a:path w="475" h="312" extrusionOk="0">
                  <a:moveTo>
                    <a:pt x="0" y="312"/>
                  </a:moveTo>
                  <a:lnTo>
                    <a:pt x="475" y="312"/>
                  </a:lnTo>
                  <a:lnTo>
                    <a:pt x="475" y="0"/>
                  </a:lnTo>
                  <a:lnTo>
                    <a:pt x="263" y="0"/>
                  </a:lnTo>
                  <a:lnTo>
                    <a:pt x="0" y="312"/>
                  </a:lnTo>
                  <a:close/>
                </a:path>
              </a:pathLst>
            </a:custGeom>
            <a:solidFill>
              <a:srgbClr val="2DA1AD"/>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31" name="Google Shape;831;p39"/>
            <p:cNvSpPr/>
            <p:nvPr/>
          </p:nvSpPr>
          <p:spPr>
            <a:xfrm rot="5400000">
              <a:off x="7233527" y="2049195"/>
              <a:ext cx="451663" cy="2649311"/>
            </a:xfrm>
            <a:prstGeom prst="rect">
              <a:avLst/>
            </a:prstGeom>
            <a:solidFill>
              <a:srgbClr val="33B5C3"/>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32" name="Google Shape;832;p39"/>
            <p:cNvSpPr/>
            <p:nvPr/>
          </p:nvSpPr>
          <p:spPr>
            <a:xfrm rot="5400000">
              <a:off x="12507286" y="-448956"/>
              <a:ext cx="1011980" cy="7085298"/>
            </a:xfrm>
            <a:prstGeom prst="rect">
              <a:avLst/>
            </a:prstGeom>
            <a:solidFill>
              <a:srgbClr val="33B5C3"/>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33" name="Google Shape;833;p39"/>
            <p:cNvSpPr/>
            <p:nvPr/>
          </p:nvSpPr>
          <p:spPr>
            <a:xfrm rot="5400000">
              <a:off x="8621330" y="2750385"/>
              <a:ext cx="1011980" cy="686613"/>
            </a:xfrm>
            <a:custGeom>
              <a:avLst/>
              <a:gdLst/>
              <a:ahLst/>
              <a:cxnLst/>
              <a:rect l="l" t="t" r="r" b="b"/>
              <a:pathLst>
                <a:path w="475" h="311" extrusionOk="0">
                  <a:moveTo>
                    <a:pt x="263" y="311"/>
                  </a:moveTo>
                  <a:lnTo>
                    <a:pt x="475" y="311"/>
                  </a:lnTo>
                  <a:lnTo>
                    <a:pt x="475" y="0"/>
                  </a:lnTo>
                  <a:lnTo>
                    <a:pt x="0" y="0"/>
                  </a:lnTo>
                  <a:lnTo>
                    <a:pt x="263" y="311"/>
                  </a:lnTo>
                  <a:close/>
                </a:path>
              </a:pathLst>
            </a:custGeom>
            <a:solidFill>
              <a:srgbClr val="2DA1AD"/>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34" name="Google Shape;834;p39"/>
            <p:cNvSpPr/>
            <p:nvPr/>
          </p:nvSpPr>
          <p:spPr>
            <a:xfrm rot="5400000">
              <a:off x="3393403" y="2550185"/>
              <a:ext cx="1011980" cy="3110975"/>
            </a:xfrm>
            <a:prstGeom prst="rect">
              <a:avLst/>
            </a:prstGeom>
            <a:solidFill>
              <a:srgbClr val="F69E66"/>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35" name="Google Shape;835;p39"/>
            <p:cNvSpPr/>
            <p:nvPr/>
          </p:nvSpPr>
          <p:spPr>
            <a:xfrm rot="5400000">
              <a:off x="5284303" y="3761261"/>
              <a:ext cx="1011980" cy="688821"/>
            </a:xfrm>
            <a:custGeom>
              <a:avLst/>
              <a:gdLst/>
              <a:ahLst/>
              <a:cxnLst/>
              <a:rect l="l" t="t" r="r" b="b"/>
              <a:pathLst>
                <a:path w="475" h="312" extrusionOk="0">
                  <a:moveTo>
                    <a:pt x="0" y="312"/>
                  </a:moveTo>
                  <a:lnTo>
                    <a:pt x="475" y="312"/>
                  </a:lnTo>
                  <a:lnTo>
                    <a:pt x="212" y="0"/>
                  </a:lnTo>
                  <a:lnTo>
                    <a:pt x="0" y="0"/>
                  </a:lnTo>
                  <a:lnTo>
                    <a:pt x="0" y="312"/>
                  </a:lnTo>
                  <a:close/>
                </a:path>
              </a:pathLst>
            </a:custGeom>
            <a:solidFill>
              <a:srgbClr val="F69E66"/>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36" name="Google Shape;836;p39"/>
            <p:cNvSpPr/>
            <p:nvPr/>
          </p:nvSpPr>
          <p:spPr>
            <a:xfrm rot="5400000">
              <a:off x="7233527" y="2500857"/>
              <a:ext cx="451663" cy="2649311"/>
            </a:xfrm>
            <a:prstGeom prst="rect">
              <a:avLst/>
            </a:prstGeom>
            <a:solidFill>
              <a:srgbClr val="2DA1AD"/>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37" name="Google Shape;837;p39"/>
            <p:cNvSpPr/>
            <p:nvPr/>
          </p:nvSpPr>
          <p:spPr>
            <a:xfrm rot="5400000">
              <a:off x="12507287" y="563024"/>
              <a:ext cx="1011980" cy="7085297"/>
            </a:xfrm>
            <a:prstGeom prst="rect">
              <a:avLst/>
            </a:prstGeom>
            <a:solidFill>
              <a:srgbClr val="2DA1AD"/>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38" name="Google Shape;838;p39"/>
            <p:cNvSpPr/>
            <p:nvPr/>
          </p:nvSpPr>
          <p:spPr>
            <a:xfrm rot="5400000">
              <a:off x="8621330" y="3762365"/>
              <a:ext cx="1011980" cy="686613"/>
            </a:xfrm>
            <a:custGeom>
              <a:avLst/>
              <a:gdLst/>
              <a:ahLst/>
              <a:cxnLst/>
              <a:rect l="l" t="t" r="r" b="b"/>
              <a:pathLst>
                <a:path w="475" h="311" extrusionOk="0">
                  <a:moveTo>
                    <a:pt x="0" y="311"/>
                  </a:moveTo>
                  <a:lnTo>
                    <a:pt x="212" y="311"/>
                  </a:lnTo>
                  <a:lnTo>
                    <a:pt x="475" y="0"/>
                  </a:lnTo>
                  <a:lnTo>
                    <a:pt x="0" y="0"/>
                  </a:lnTo>
                  <a:lnTo>
                    <a:pt x="0" y="311"/>
                  </a:lnTo>
                  <a:close/>
                </a:path>
              </a:pathLst>
            </a:custGeom>
            <a:solidFill>
              <a:srgbClr val="1E6C74"/>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39" name="Google Shape;839;p39"/>
            <p:cNvSpPr/>
            <p:nvPr/>
          </p:nvSpPr>
          <p:spPr>
            <a:xfrm rot="5400000">
              <a:off x="3392337" y="3563230"/>
              <a:ext cx="1014110" cy="3110975"/>
            </a:xfrm>
            <a:prstGeom prst="rect">
              <a:avLst/>
            </a:prstGeom>
            <a:solidFill>
              <a:srgbClr val="288F9A"/>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40" name="Google Shape;840;p39"/>
            <p:cNvSpPr/>
            <p:nvPr/>
          </p:nvSpPr>
          <p:spPr>
            <a:xfrm rot="5400000">
              <a:off x="5003078" y="4475133"/>
              <a:ext cx="1574428" cy="688821"/>
            </a:xfrm>
            <a:custGeom>
              <a:avLst/>
              <a:gdLst/>
              <a:ahLst/>
              <a:cxnLst/>
              <a:rect l="l" t="t" r="r" b="b"/>
              <a:pathLst>
                <a:path w="739" h="312" extrusionOk="0">
                  <a:moveTo>
                    <a:pt x="263" y="312"/>
                  </a:moveTo>
                  <a:lnTo>
                    <a:pt x="739" y="312"/>
                  </a:lnTo>
                  <a:lnTo>
                    <a:pt x="212" y="0"/>
                  </a:lnTo>
                  <a:lnTo>
                    <a:pt x="0" y="0"/>
                  </a:lnTo>
                  <a:lnTo>
                    <a:pt x="263" y="312"/>
                  </a:lnTo>
                  <a:close/>
                </a:path>
              </a:pathLst>
            </a:custGeom>
            <a:solidFill>
              <a:srgbClr val="18575E"/>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41" name="Google Shape;841;p39"/>
            <p:cNvSpPr/>
            <p:nvPr/>
          </p:nvSpPr>
          <p:spPr>
            <a:xfrm rot="5400000">
              <a:off x="7233527" y="2952520"/>
              <a:ext cx="451663" cy="2649311"/>
            </a:xfrm>
            <a:prstGeom prst="rect">
              <a:avLst/>
            </a:prstGeom>
            <a:solidFill>
              <a:srgbClr val="288F9A"/>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42" name="Google Shape;842;p39"/>
            <p:cNvSpPr/>
            <p:nvPr/>
          </p:nvSpPr>
          <p:spPr>
            <a:xfrm rot="5400000">
              <a:off x="12506218" y="1576069"/>
              <a:ext cx="1014110" cy="7085297"/>
            </a:xfrm>
            <a:prstGeom prst="rect">
              <a:avLst/>
            </a:prstGeom>
            <a:solidFill>
              <a:srgbClr val="288F9A"/>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43" name="Google Shape;843;p39"/>
            <p:cNvSpPr/>
            <p:nvPr/>
          </p:nvSpPr>
          <p:spPr>
            <a:xfrm rot="5400000">
              <a:off x="8340108" y="4476238"/>
              <a:ext cx="1574425" cy="686613"/>
            </a:xfrm>
            <a:custGeom>
              <a:avLst/>
              <a:gdLst/>
              <a:ahLst/>
              <a:cxnLst/>
              <a:rect l="l" t="t" r="r" b="b"/>
              <a:pathLst>
                <a:path w="739" h="311" extrusionOk="0">
                  <a:moveTo>
                    <a:pt x="0" y="311"/>
                  </a:moveTo>
                  <a:lnTo>
                    <a:pt x="212" y="311"/>
                  </a:lnTo>
                  <a:lnTo>
                    <a:pt x="739" y="0"/>
                  </a:lnTo>
                  <a:lnTo>
                    <a:pt x="263" y="0"/>
                  </a:lnTo>
                  <a:lnTo>
                    <a:pt x="0" y="311"/>
                  </a:lnTo>
                  <a:close/>
                </a:path>
              </a:pathLst>
            </a:custGeom>
            <a:solidFill>
              <a:srgbClr val="18575E"/>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44" name="Google Shape;844;p39"/>
            <p:cNvSpPr/>
            <p:nvPr/>
          </p:nvSpPr>
          <p:spPr>
            <a:xfrm rot="5400000">
              <a:off x="3402400" y="2550184"/>
              <a:ext cx="1011980" cy="3110975"/>
            </a:xfrm>
            <a:prstGeom prst="rect">
              <a:avLst/>
            </a:prstGeom>
            <a:solidFill>
              <a:srgbClr val="2DA1AD"/>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sp>
          <p:nvSpPr>
            <p:cNvPr id="845" name="Google Shape;845;p39"/>
            <p:cNvSpPr/>
            <p:nvPr/>
          </p:nvSpPr>
          <p:spPr>
            <a:xfrm rot="5400000">
              <a:off x="5272263" y="3761260"/>
              <a:ext cx="1011980" cy="688821"/>
            </a:xfrm>
            <a:custGeom>
              <a:avLst/>
              <a:gdLst/>
              <a:ahLst/>
              <a:cxnLst/>
              <a:rect l="l" t="t" r="r" b="b"/>
              <a:pathLst>
                <a:path w="475" h="312" extrusionOk="0">
                  <a:moveTo>
                    <a:pt x="0" y="312"/>
                  </a:moveTo>
                  <a:lnTo>
                    <a:pt x="475" y="312"/>
                  </a:lnTo>
                  <a:lnTo>
                    <a:pt x="212" y="0"/>
                  </a:lnTo>
                  <a:lnTo>
                    <a:pt x="0" y="0"/>
                  </a:lnTo>
                  <a:lnTo>
                    <a:pt x="0" y="312"/>
                  </a:lnTo>
                  <a:close/>
                </a:path>
              </a:pathLst>
            </a:custGeom>
            <a:solidFill>
              <a:srgbClr val="1E6C74"/>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chemeClr val="dk1"/>
                </a:buClr>
                <a:buSzPts val="2200"/>
                <a:buFont typeface="Arial"/>
                <a:buNone/>
              </a:pPr>
              <a:endParaRPr sz="2200" b="0" i="0" u="none" strike="noStrike" cap="none">
                <a:solidFill>
                  <a:srgbClr val="000000"/>
                </a:solidFill>
                <a:latin typeface="Open Sans"/>
                <a:ea typeface="Open Sans"/>
                <a:cs typeface="Open Sans"/>
                <a:sym typeface="Open Sans"/>
              </a:endParaRPr>
            </a:p>
          </p:txBody>
        </p:sp>
      </p:grpSp>
      <p:sp>
        <p:nvSpPr>
          <p:cNvPr id="846" name="Google Shape;846;p39"/>
          <p:cNvSpPr txBox="1"/>
          <p:nvPr/>
        </p:nvSpPr>
        <p:spPr>
          <a:xfrm>
            <a:off x="783404" y="2547316"/>
            <a:ext cx="1991591"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Servlet</a:t>
            </a:r>
            <a:endParaRPr sz="1400" b="0" i="0" u="none" strike="noStrike" cap="none">
              <a:solidFill>
                <a:srgbClr val="000000"/>
              </a:solidFill>
              <a:latin typeface="Arial"/>
              <a:ea typeface="Arial"/>
              <a:cs typeface="Arial"/>
              <a:sym typeface="Arial"/>
            </a:endParaRPr>
          </a:p>
        </p:txBody>
      </p:sp>
      <p:sp>
        <p:nvSpPr>
          <p:cNvPr id="847" name="Google Shape;847;p39"/>
          <p:cNvSpPr txBox="1"/>
          <p:nvPr/>
        </p:nvSpPr>
        <p:spPr>
          <a:xfrm>
            <a:off x="8540458" y="2424206"/>
            <a:ext cx="7367553"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1" i="0" u="none" strike="noStrike" cap="none">
                <a:solidFill>
                  <a:schemeClr val="lt1"/>
                </a:solidFill>
                <a:latin typeface="Open Sans"/>
                <a:ea typeface="Open Sans"/>
                <a:cs typeface="Open Sans"/>
                <a:sym typeface="Open Sans"/>
              </a:rPr>
              <a:t>Servlet</a:t>
            </a:r>
            <a:r>
              <a:rPr lang="en-IN" sz="2200" b="0" i="0" u="none" strike="noStrike" cap="none">
                <a:solidFill>
                  <a:schemeClr val="lt1"/>
                </a:solidFill>
                <a:latin typeface="Open Sans"/>
                <a:ea typeface="Open Sans"/>
                <a:cs typeface="Open Sans"/>
                <a:sym typeface="Open Sans"/>
              </a:rPr>
              <a:t> interface defines methods that all servlets must implement.</a:t>
            </a:r>
            <a:endParaRPr sz="1400" b="0" i="0" u="none" strike="noStrike" cap="none">
              <a:solidFill>
                <a:srgbClr val="000000"/>
              </a:solidFill>
              <a:latin typeface="Arial"/>
              <a:ea typeface="Arial"/>
              <a:cs typeface="Arial"/>
              <a:sym typeface="Arial"/>
            </a:endParaRPr>
          </a:p>
        </p:txBody>
      </p:sp>
      <p:sp>
        <p:nvSpPr>
          <p:cNvPr id="848" name="Google Shape;848;p39"/>
          <p:cNvSpPr txBox="1"/>
          <p:nvPr/>
        </p:nvSpPr>
        <p:spPr>
          <a:xfrm>
            <a:off x="977529" y="3967668"/>
            <a:ext cx="19917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a:solidFill>
                  <a:schemeClr val="lt1"/>
                </a:solidFill>
                <a:latin typeface="Open Sans"/>
                <a:ea typeface="Open Sans"/>
                <a:cs typeface="Open Sans"/>
                <a:sym typeface="Open Sans"/>
              </a:rPr>
              <a:t> </a:t>
            </a:r>
            <a:r>
              <a:rPr lang="en-IN" sz="2200" b="0" i="0" u="none" strike="noStrike" cap="none">
                <a:solidFill>
                  <a:schemeClr val="lt1"/>
                </a:solidFill>
                <a:latin typeface="Open Sans"/>
                <a:ea typeface="Open Sans"/>
                <a:cs typeface="Open Sans"/>
                <a:sym typeface="Open Sans"/>
              </a:rPr>
              <a:t>ServletConfig</a:t>
            </a:r>
            <a:endParaRPr sz="1400" b="0" i="0" u="none" strike="noStrike" cap="none">
              <a:solidFill>
                <a:srgbClr val="000000"/>
              </a:solidFill>
              <a:latin typeface="Arial"/>
              <a:ea typeface="Arial"/>
              <a:cs typeface="Arial"/>
              <a:sym typeface="Arial"/>
            </a:endParaRPr>
          </a:p>
        </p:txBody>
      </p:sp>
      <p:sp>
        <p:nvSpPr>
          <p:cNvPr id="849" name="Google Shape;849;p39"/>
          <p:cNvSpPr txBox="1"/>
          <p:nvPr/>
        </p:nvSpPr>
        <p:spPr>
          <a:xfrm>
            <a:off x="8540457" y="3626755"/>
            <a:ext cx="7367553" cy="110799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1" i="0" u="none" strike="noStrike" cap="none">
                <a:solidFill>
                  <a:schemeClr val="lt1"/>
                </a:solidFill>
                <a:latin typeface="Open Sans"/>
                <a:ea typeface="Open Sans"/>
                <a:cs typeface="Open Sans"/>
                <a:sym typeface="Open Sans"/>
              </a:rPr>
              <a:t>ServletConfig</a:t>
            </a:r>
            <a:r>
              <a:rPr lang="en-IN" sz="2200" b="0" i="0" u="none" strike="noStrike" cap="none">
                <a:solidFill>
                  <a:schemeClr val="lt1"/>
                </a:solidFill>
                <a:latin typeface="Open Sans"/>
                <a:ea typeface="Open Sans"/>
                <a:cs typeface="Open Sans"/>
                <a:sym typeface="Open Sans"/>
              </a:rPr>
              <a:t> object </a:t>
            </a:r>
            <a:r>
              <a:rPr lang="en-IN" sz="2200">
                <a:solidFill>
                  <a:schemeClr val="lt1"/>
                </a:solidFill>
                <a:latin typeface="Open Sans"/>
                <a:ea typeface="Open Sans"/>
                <a:cs typeface="Open Sans"/>
                <a:sym typeface="Open Sans"/>
              </a:rPr>
              <a:t>is</a:t>
            </a:r>
            <a:r>
              <a:rPr lang="en-IN" sz="2200" b="0" i="0" u="none" strike="noStrike" cap="none">
                <a:solidFill>
                  <a:schemeClr val="lt1"/>
                </a:solidFill>
                <a:latin typeface="Open Sans"/>
                <a:ea typeface="Open Sans"/>
                <a:cs typeface="Open Sans"/>
                <a:sym typeface="Open Sans"/>
              </a:rPr>
              <a:t> created when the servlet is initialized. ServletConfig object is used to get configuration information from web.xml.</a:t>
            </a:r>
            <a:endParaRPr sz="1400" b="0" i="0" u="none" strike="noStrike" cap="none">
              <a:solidFill>
                <a:srgbClr val="000000"/>
              </a:solidFill>
              <a:latin typeface="Arial"/>
              <a:ea typeface="Arial"/>
              <a:cs typeface="Arial"/>
              <a:sym typeface="Arial"/>
            </a:endParaRPr>
          </a:p>
        </p:txBody>
      </p:sp>
      <p:sp>
        <p:nvSpPr>
          <p:cNvPr id="850" name="Google Shape;850;p39"/>
          <p:cNvSpPr txBox="1"/>
          <p:nvPr/>
        </p:nvSpPr>
        <p:spPr>
          <a:xfrm>
            <a:off x="8540457" y="4981216"/>
            <a:ext cx="7367553" cy="110799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1" i="0" u="none" strike="noStrike" cap="none">
                <a:solidFill>
                  <a:schemeClr val="lt1"/>
                </a:solidFill>
                <a:latin typeface="Open Sans"/>
                <a:ea typeface="Open Sans"/>
                <a:cs typeface="Open Sans"/>
                <a:sym typeface="Open Sans"/>
              </a:rPr>
              <a:t>ServletContext</a:t>
            </a:r>
            <a:r>
              <a:rPr lang="en-IN" sz="2200" b="0" i="0" u="none" strike="noStrike" cap="none">
                <a:solidFill>
                  <a:schemeClr val="lt1"/>
                </a:solidFill>
                <a:latin typeface="Open Sans"/>
                <a:ea typeface="Open Sans"/>
                <a:cs typeface="Open Sans"/>
                <a:sym typeface="Open Sans"/>
              </a:rPr>
              <a:t> object is used to access context initialization parameters and communicate with the servlet container. There can be only one ServletContext object per application.</a:t>
            </a:r>
            <a:endParaRPr sz="1400" b="0" i="0" u="none" strike="noStrike" cap="none">
              <a:solidFill>
                <a:srgbClr val="000000"/>
              </a:solidFill>
              <a:latin typeface="Arial"/>
              <a:ea typeface="Arial"/>
              <a:cs typeface="Arial"/>
              <a:sym typeface="Arial"/>
            </a:endParaRPr>
          </a:p>
        </p:txBody>
      </p:sp>
      <p:sp>
        <p:nvSpPr>
          <p:cNvPr id="851" name="Google Shape;851;p39"/>
          <p:cNvSpPr txBox="1"/>
          <p:nvPr/>
        </p:nvSpPr>
        <p:spPr>
          <a:xfrm>
            <a:off x="8540457" y="6637908"/>
            <a:ext cx="7367553"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1" i="0" u="none" strike="noStrike" cap="none">
                <a:solidFill>
                  <a:schemeClr val="lt1"/>
                </a:solidFill>
                <a:latin typeface="Open Sans"/>
                <a:ea typeface="Open Sans"/>
                <a:cs typeface="Open Sans"/>
                <a:sym typeface="Open Sans"/>
              </a:rPr>
              <a:t>ServletRequest</a:t>
            </a:r>
            <a:r>
              <a:rPr lang="en-IN" sz="2200" b="0" i="0" u="none" strike="noStrike" cap="none">
                <a:solidFill>
                  <a:schemeClr val="lt1"/>
                </a:solidFill>
                <a:latin typeface="Open Sans"/>
                <a:ea typeface="Open Sans"/>
                <a:cs typeface="Open Sans"/>
                <a:sym typeface="Open Sans"/>
              </a:rPr>
              <a:t> object is used to provide client request information to a servlet.</a:t>
            </a:r>
            <a:endParaRPr sz="1400" b="0" i="0" u="none" strike="noStrike" cap="none">
              <a:solidFill>
                <a:srgbClr val="000000"/>
              </a:solidFill>
              <a:latin typeface="Arial"/>
              <a:ea typeface="Arial"/>
              <a:cs typeface="Arial"/>
              <a:sym typeface="Arial"/>
            </a:endParaRPr>
          </a:p>
        </p:txBody>
      </p:sp>
      <p:sp>
        <p:nvSpPr>
          <p:cNvPr id="852" name="Google Shape;852;p39"/>
          <p:cNvSpPr txBox="1"/>
          <p:nvPr/>
        </p:nvSpPr>
        <p:spPr>
          <a:xfrm>
            <a:off x="888529" y="5388031"/>
            <a:ext cx="21696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a:solidFill>
                  <a:schemeClr val="lt1"/>
                </a:solidFill>
                <a:latin typeface="Open Sans"/>
                <a:ea typeface="Open Sans"/>
                <a:cs typeface="Open Sans"/>
                <a:sym typeface="Open Sans"/>
              </a:rPr>
              <a:t> </a:t>
            </a:r>
            <a:r>
              <a:rPr lang="en-IN" sz="2200" b="0" i="0" u="none" strike="noStrike" cap="none">
                <a:solidFill>
                  <a:schemeClr val="lt1"/>
                </a:solidFill>
                <a:latin typeface="Open Sans"/>
                <a:ea typeface="Open Sans"/>
                <a:cs typeface="Open Sans"/>
                <a:sym typeface="Open Sans"/>
              </a:rPr>
              <a:t>ServletContext</a:t>
            </a:r>
            <a:endParaRPr sz="1400" b="0" i="0" u="none" strike="noStrike" cap="none">
              <a:solidFill>
                <a:srgbClr val="000000"/>
              </a:solidFill>
              <a:latin typeface="Arial"/>
              <a:ea typeface="Arial"/>
              <a:cs typeface="Arial"/>
              <a:sym typeface="Arial"/>
            </a:endParaRPr>
          </a:p>
        </p:txBody>
      </p:sp>
      <p:sp>
        <p:nvSpPr>
          <p:cNvPr id="853" name="Google Shape;853;p39"/>
          <p:cNvSpPr txBox="1"/>
          <p:nvPr/>
        </p:nvSpPr>
        <p:spPr>
          <a:xfrm>
            <a:off x="778216" y="6808369"/>
            <a:ext cx="23904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a:solidFill>
                  <a:schemeClr val="lt1"/>
                </a:solidFill>
                <a:latin typeface="Open Sans"/>
                <a:ea typeface="Open Sans"/>
                <a:cs typeface="Open Sans"/>
                <a:sym typeface="Open Sans"/>
              </a:rPr>
              <a:t>  </a:t>
            </a:r>
            <a:r>
              <a:rPr lang="en-IN" sz="2200" b="0" i="0" u="none" strike="noStrike" cap="none">
                <a:solidFill>
                  <a:schemeClr val="lt1"/>
                </a:solidFill>
                <a:latin typeface="Open Sans"/>
                <a:ea typeface="Open Sans"/>
                <a:cs typeface="Open Sans"/>
                <a:sym typeface="Open Sans"/>
              </a:rPr>
              <a:t>ServletRequest</a:t>
            </a:r>
            <a:endParaRPr sz="1400" b="0" i="0" u="none" strike="noStrike" cap="none">
              <a:solidFill>
                <a:srgbClr val="000000"/>
              </a:solidFill>
              <a:latin typeface="Arial"/>
              <a:ea typeface="Arial"/>
              <a:cs typeface="Arial"/>
              <a:sym typeface="Arial"/>
            </a:endParaRPr>
          </a:p>
        </p:txBody>
      </p:sp>
      <p:pic>
        <p:nvPicPr>
          <p:cNvPr id="854" name="Google Shape;854;p39"/>
          <p:cNvPicPr preferRelativeResize="0"/>
          <p:nvPr/>
        </p:nvPicPr>
        <p:blipFill rotWithShape="1">
          <a:blip r:embed="rId3">
            <a:alphaModFix/>
          </a:blip>
          <a:srcRect/>
          <a:stretch/>
        </p:blipFill>
        <p:spPr>
          <a:xfrm>
            <a:off x="5701873" y="603159"/>
            <a:ext cx="4935681" cy="36576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g770fceb8c5_1_212"/>
          <p:cNvSpPr txBox="1"/>
          <p:nvPr/>
        </p:nvSpPr>
        <p:spPr>
          <a:xfrm>
            <a:off x="1449549" y="2458950"/>
            <a:ext cx="5385300" cy="956100"/>
          </a:xfrm>
          <a:prstGeom prst="rect">
            <a:avLst/>
          </a:prstGeom>
          <a:noFill/>
          <a:ln>
            <a:noFill/>
          </a:ln>
        </p:spPr>
        <p:txBody>
          <a:bodyPr spcFirstLastPara="1" wrap="square" lIns="91425" tIns="45700" rIns="91425" bIns="45700" anchor="t" anchorCtr="0">
            <a:noAutofit/>
          </a:bodyPr>
          <a:lstStyle/>
          <a:p>
            <a:pPr marL="457200" lvl="0" indent="-368300" algn="l" rtl="0">
              <a:lnSpc>
                <a:spcPct val="115000"/>
              </a:lnSpc>
              <a:spcBef>
                <a:spcPts val="0"/>
              </a:spcBef>
              <a:spcAft>
                <a:spcPts val="0"/>
              </a:spcAft>
              <a:buClr>
                <a:schemeClr val="dk1"/>
              </a:buClr>
              <a:buSzPts val="2200"/>
              <a:buChar char="-"/>
            </a:pPr>
            <a:r>
              <a:rPr lang="en-IN" sz="2200">
                <a:solidFill>
                  <a:srgbClr val="3F3F3F"/>
                </a:solidFill>
                <a:latin typeface="Open Sans"/>
                <a:ea typeface="Open Sans"/>
                <a:cs typeface="Open Sans"/>
                <a:sym typeface="Open Sans"/>
              </a:rPr>
              <a:t>Session management in servlets</a:t>
            </a:r>
            <a:endParaRPr sz="2200">
              <a:solidFill>
                <a:srgbClr val="3F3F3F"/>
              </a:solidFill>
              <a:latin typeface="Open Sans"/>
              <a:ea typeface="Open Sans"/>
              <a:cs typeface="Open Sans"/>
              <a:sym typeface="Open Sans"/>
            </a:endParaRPr>
          </a:p>
        </p:txBody>
      </p:sp>
      <p:sp>
        <p:nvSpPr>
          <p:cNvPr id="229" name="Google Shape;229;g770fceb8c5_1_212"/>
          <p:cNvSpPr/>
          <p:nvPr/>
        </p:nvSpPr>
        <p:spPr>
          <a:xfrm>
            <a:off x="1241437" y="2001740"/>
            <a:ext cx="9144000" cy="457200"/>
          </a:xfrm>
          <a:prstGeom prst="roundRect">
            <a:avLst>
              <a:gd name="adj" fmla="val 16667"/>
            </a:avLst>
          </a:prstGeom>
          <a:noFill/>
          <a:ln>
            <a:noFill/>
          </a:ln>
        </p:spPr>
        <p:txBody>
          <a:bodyPr spcFirstLastPara="1" wrap="square" lIns="91425" tIns="45700" rIns="91425" bIns="45700" anchor="ctr" anchorCtr="0">
            <a:noAutofit/>
          </a:bodyPr>
          <a:lstStyle/>
          <a:p>
            <a:pPr marL="457200" lvl="0" indent="-368300" algn="l" rtl="0">
              <a:lnSpc>
                <a:spcPct val="115000"/>
              </a:lnSpc>
              <a:spcBef>
                <a:spcPts val="0"/>
              </a:spcBef>
              <a:spcAft>
                <a:spcPts val="0"/>
              </a:spcAft>
              <a:buSzPts val="2200"/>
              <a:buChar char="•"/>
            </a:pPr>
            <a:r>
              <a:rPr lang="en-IN" sz="2200">
                <a:solidFill>
                  <a:srgbClr val="434343"/>
                </a:solidFill>
                <a:latin typeface="Open Sans"/>
                <a:ea typeface="Open Sans"/>
                <a:cs typeface="Open Sans"/>
                <a:sym typeface="Open Sans"/>
              </a:rPr>
              <a:t>Manage a session</a:t>
            </a:r>
            <a:endParaRPr sz="2200">
              <a:solidFill>
                <a:srgbClr val="434343"/>
              </a:solidFill>
              <a:latin typeface="Open Sans"/>
              <a:ea typeface="Open Sans"/>
              <a:cs typeface="Open Sans"/>
              <a:sym typeface="Open Sans"/>
            </a:endParaRPr>
          </a:p>
        </p:txBody>
      </p:sp>
      <p:sp>
        <p:nvSpPr>
          <p:cNvPr id="230" name="Google Shape;230;g770fceb8c5_1_212"/>
          <p:cNvSpPr txBox="1"/>
          <p:nvPr/>
        </p:nvSpPr>
        <p:spPr>
          <a:xfrm>
            <a:off x="1449550" y="4370775"/>
            <a:ext cx="5385300" cy="956100"/>
          </a:xfrm>
          <a:prstGeom prst="rect">
            <a:avLst/>
          </a:prstGeom>
          <a:noFill/>
          <a:ln>
            <a:noFill/>
          </a:ln>
        </p:spPr>
        <p:txBody>
          <a:bodyPr spcFirstLastPara="1" wrap="square" lIns="91425" tIns="45700" rIns="91425" bIns="45700" anchor="t" anchorCtr="0">
            <a:noAutofit/>
          </a:bodyPr>
          <a:lstStyle/>
          <a:p>
            <a:pPr marL="457200" lvl="0" indent="-368300" algn="l" rtl="0">
              <a:lnSpc>
                <a:spcPct val="115000"/>
              </a:lnSpc>
              <a:spcBef>
                <a:spcPts val="0"/>
              </a:spcBef>
              <a:spcAft>
                <a:spcPts val="0"/>
              </a:spcAft>
              <a:buClr>
                <a:schemeClr val="dk1"/>
              </a:buClr>
              <a:buSzPts val="2200"/>
              <a:buChar char="-"/>
            </a:pPr>
            <a:r>
              <a:rPr lang="en-IN" sz="2200">
                <a:solidFill>
                  <a:srgbClr val="3F3F3F"/>
                </a:solidFill>
                <a:latin typeface="Open Sans"/>
                <a:ea typeface="Open Sans"/>
                <a:cs typeface="Open Sans"/>
                <a:sym typeface="Open Sans"/>
              </a:rPr>
              <a:t>Listeners in Java EE</a:t>
            </a:r>
            <a:endParaRPr sz="2200">
              <a:solidFill>
                <a:srgbClr val="3F3F3F"/>
              </a:solidFill>
              <a:latin typeface="Open Sans"/>
              <a:ea typeface="Open Sans"/>
              <a:cs typeface="Open Sans"/>
              <a:sym typeface="Open Sans"/>
            </a:endParaRPr>
          </a:p>
          <a:p>
            <a:pPr marL="0" marR="0" lvl="0" indent="0" algn="l" rtl="0">
              <a:lnSpc>
                <a:spcPct val="115000"/>
              </a:lnSpc>
              <a:spcBef>
                <a:spcPts val="0"/>
              </a:spcBef>
              <a:spcAft>
                <a:spcPts val="0"/>
              </a:spcAft>
              <a:buNone/>
            </a:pPr>
            <a:endParaRPr sz="2200">
              <a:solidFill>
                <a:srgbClr val="3F3F3F"/>
              </a:solidFill>
              <a:latin typeface="Open Sans"/>
              <a:ea typeface="Open Sans"/>
              <a:cs typeface="Open Sans"/>
              <a:sym typeface="Open Sans"/>
            </a:endParaRPr>
          </a:p>
        </p:txBody>
      </p:sp>
      <p:sp>
        <p:nvSpPr>
          <p:cNvPr id="231" name="Google Shape;231;g770fceb8c5_1_212"/>
          <p:cNvSpPr/>
          <p:nvPr/>
        </p:nvSpPr>
        <p:spPr>
          <a:xfrm>
            <a:off x="1241414" y="3862948"/>
            <a:ext cx="9144000" cy="457200"/>
          </a:xfrm>
          <a:prstGeom prst="roundRect">
            <a:avLst>
              <a:gd name="adj" fmla="val 16667"/>
            </a:avLst>
          </a:prstGeom>
          <a:noFill/>
          <a:ln>
            <a:noFill/>
          </a:ln>
        </p:spPr>
        <p:txBody>
          <a:bodyPr spcFirstLastPara="1" wrap="square" lIns="91425" tIns="45700" rIns="91425" bIns="45700" anchor="ctr" anchorCtr="0">
            <a:noAutofit/>
          </a:bodyPr>
          <a:lstStyle/>
          <a:p>
            <a:pPr marL="457200" lvl="0" indent="-368300" algn="l" rtl="0">
              <a:lnSpc>
                <a:spcPct val="115000"/>
              </a:lnSpc>
              <a:spcBef>
                <a:spcPts val="0"/>
              </a:spcBef>
              <a:spcAft>
                <a:spcPts val="0"/>
              </a:spcAft>
              <a:buSzPts val="2200"/>
              <a:buChar char="•"/>
            </a:pPr>
            <a:r>
              <a:rPr lang="en-IN" sz="2200">
                <a:solidFill>
                  <a:srgbClr val="434343"/>
                </a:solidFill>
                <a:latin typeface="Open Sans"/>
                <a:ea typeface="Open Sans"/>
                <a:cs typeface="Open Sans"/>
                <a:sym typeface="Open Sans"/>
              </a:rPr>
              <a:t>Explain listeners in Java EE</a:t>
            </a:r>
            <a:endParaRPr sz="2200">
              <a:solidFill>
                <a:srgbClr val="434343"/>
              </a:solidFill>
              <a:latin typeface="Open Sans"/>
              <a:ea typeface="Open Sans"/>
              <a:cs typeface="Open Sans"/>
              <a:sym typeface="Open Sans"/>
            </a:endParaRPr>
          </a:p>
        </p:txBody>
      </p:sp>
      <p:sp>
        <p:nvSpPr>
          <p:cNvPr id="232" name="Google Shape;232;g770fceb8c5_1_212"/>
          <p:cNvSpPr txBox="1"/>
          <p:nvPr/>
        </p:nvSpPr>
        <p:spPr>
          <a:xfrm>
            <a:off x="1538171" y="6571150"/>
            <a:ext cx="5862300" cy="956100"/>
          </a:xfrm>
          <a:prstGeom prst="rect">
            <a:avLst/>
          </a:prstGeom>
          <a:noFill/>
          <a:ln>
            <a:noFill/>
          </a:ln>
        </p:spPr>
        <p:txBody>
          <a:bodyPr spcFirstLastPara="1" wrap="square" lIns="91425" tIns="45700" rIns="91425" bIns="45700" anchor="t" anchorCtr="0">
            <a:noAutofit/>
          </a:bodyPr>
          <a:lstStyle/>
          <a:p>
            <a:pPr marL="457200" lvl="0" indent="-368300" algn="l" rtl="0">
              <a:lnSpc>
                <a:spcPct val="115000"/>
              </a:lnSpc>
              <a:spcBef>
                <a:spcPts val="0"/>
              </a:spcBef>
              <a:spcAft>
                <a:spcPts val="0"/>
              </a:spcAft>
              <a:buClr>
                <a:schemeClr val="dk1"/>
              </a:buClr>
              <a:buSzPts val="2200"/>
              <a:buChar char="-"/>
            </a:pPr>
            <a:r>
              <a:rPr lang="en-IN" sz="2200">
                <a:solidFill>
                  <a:srgbClr val="3F3F3F"/>
                </a:solidFill>
                <a:latin typeface="Open Sans"/>
                <a:ea typeface="Open Sans"/>
                <a:cs typeface="Open Sans"/>
                <a:sym typeface="Open Sans"/>
              </a:rPr>
              <a:t>Filters in Java EE</a:t>
            </a:r>
            <a:endParaRPr>
              <a:solidFill>
                <a:schemeClr val="dk1"/>
              </a:solidFill>
            </a:endParaRPr>
          </a:p>
          <a:p>
            <a:pPr marL="0" marR="0" lvl="0" indent="0" algn="l" rtl="0">
              <a:lnSpc>
                <a:spcPct val="115000"/>
              </a:lnSpc>
              <a:spcBef>
                <a:spcPts val="0"/>
              </a:spcBef>
              <a:spcAft>
                <a:spcPts val="0"/>
              </a:spcAft>
              <a:buNone/>
            </a:pPr>
            <a:endParaRPr sz="2200">
              <a:solidFill>
                <a:srgbClr val="3F3F3F"/>
              </a:solidFill>
              <a:latin typeface="Open Sans"/>
              <a:ea typeface="Open Sans"/>
              <a:cs typeface="Open Sans"/>
              <a:sym typeface="Open Sans"/>
            </a:endParaRPr>
          </a:p>
        </p:txBody>
      </p:sp>
      <p:sp>
        <p:nvSpPr>
          <p:cNvPr id="233" name="Google Shape;233;g770fceb8c5_1_212"/>
          <p:cNvSpPr/>
          <p:nvPr/>
        </p:nvSpPr>
        <p:spPr>
          <a:xfrm>
            <a:off x="1201902" y="6024077"/>
            <a:ext cx="9144000" cy="457200"/>
          </a:xfrm>
          <a:prstGeom prst="roundRect">
            <a:avLst>
              <a:gd name="adj" fmla="val 16667"/>
            </a:avLst>
          </a:prstGeom>
          <a:noFill/>
          <a:ln>
            <a:noFill/>
          </a:ln>
        </p:spPr>
        <p:txBody>
          <a:bodyPr spcFirstLastPara="1" wrap="square" lIns="91425" tIns="45700" rIns="91425" bIns="45700" anchor="ctr" anchorCtr="0">
            <a:noAutofit/>
          </a:bodyPr>
          <a:lstStyle/>
          <a:p>
            <a:pPr marL="457200" lvl="0" indent="-368300" algn="l" rtl="0">
              <a:lnSpc>
                <a:spcPct val="115000"/>
              </a:lnSpc>
              <a:spcBef>
                <a:spcPts val="0"/>
              </a:spcBef>
              <a:spcAft>
                <a:spcPts val="0"/>
              </a:spcAft>
              <a:buSzPts val="2200"/>
              <a:buChar char="•"/>
            </a:pPr>
            <a:r>
              <a:rPr lang="en-IN" sz="2200">
                <a:solidFill>
                  <a:srgbClr val="434343"/>
                </a:solidFill>
                <a:latin typeface="Open Sans"/>
                <a:ea typeface="Open Sans"/>
                <a:cs typeface="Open Sans"/>
                <a:sym typeface="Open Sans"/>
              </a:rPr>
              <a:t>Explain filters in Java EE</a:t>
            </a:r>
            <a:endParaRPr sz="2200">
              <a:solidFill>
                <a:srgbClr val="434343"/>
              </a:solidFill>
              <a:latin typeface="Open Sans"/>
              <a:ea typeface="Open Sans"/>
              <a:cs typeface="Open Sans"/>
              <a:sym typeface="Open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40"/>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Servlet Interfaces: Servlet</a:t>
            </a:r>
            <a:endParaRPr/>
          </a:p>
        </p:txBody>
      </p:sp>
      <p:sp>
        <p:nvSpPr>
          <p:cNvPr id="861" name="Google Shape;861;p40"/>
          <p:cNvSpPr/>
          <p:nvPr/>
        </p:nvSpPr>
        <p:spPr>
          <a:xfrm>
            <a:off x="952569" y="1111815"/>
            <a:ext cx="1478810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All the servlets must implement the servlet interface. This interface provides life cycle methods for initializing the servlet, destroying the servlet, and for providing service as per the requests.</a:t>
            </a:r>
            <a:endParaRPr sz="2200" b="0" i="0" u="none" strike="noStrike" cap="none">
              <a:solidFill>
                <a:srgbClr val="3F3F3F"/>
              </a:solidFill>
              <a:latin typeface="Open Sans"/>
              <a:ea typeface="Open Sans"/>
              <a:cs typeface="Open Sans"/>
              <a:sym typeface="Open Sans"/>
            </a:endParaRPr>
          </a:p>
        </p:txBody>
      </p:sp>
      <p:graphicFrame>
        <p:nvGraphicFramePr>
          <p:cNvPr id="862" name="Google Shape;862;p40"/>
          <p:cNvGraphicFramePr/>
          <p:nvPr/>
        </p:nvGraphicFramePr>
        <p:xfrm>
          <a:off x="2235833" y="3135495"/>
          <a:ext cx="12221550" cy="4485225"/>
        </p:xfrm>
        <a:graphic>
          <a:graphicData uri="http://schemas.openxmlformats.org/drawingml/2006/table">
            <a:tbl>
              <a:tblPr firstRow="1" bandRow="1">
                <a:noFill/>
                <a:tableStyleId>{51037274-C634-45EC-BAE9-5FD319743424}</a:tableStyleId>
              </a:tblPr>
              <a:tblGrid>
                <a:gridCol w="6110775"/>
                <a:gridCol w="6110775"/>
              </a:tblGrid>
              <a:tr h="619675">
                <a:tc>
                  <a:txBody>
                    <a:bodyPr/>
                    <a:lstStyle/>
                    <a:p>
                      <a:pPr marL="0" marR="0" lvl="0" indent="0" algn="ctr" rtl="0">
                        <a:lnSpc>
                          <a:spcPct val="100000"/>
                        </a:lnSpc>
                        <a:spcBef>
                          <a:spcPts val="0"/>
                        </a:spcBef>
                        <a:spcAft>
                          <a:spcPts val="0"/>
                        </a:spcAft>
                        <a:buClr>
                          <a:srgbClr val="000000"/>
                        </a:buClr>
                        <a:buSzPts val="2200"/>
                        <a:buFont typeface="Arial"/>
                        <a:buNone/>
                      </a:pPr>
                      <a:r>
                        <a:rPr lang="en-IN" sz="2200" b="1" u="none" strike="noStrike" cap="none">
                          <a:latin typeface="Open Sans"/>
                          <a:ea typeface="Open Sans"/>
                          <a:cs typeface="Open Sans"/>
                          <a:sym typeface="Open Sans"/>
                        </a:rPr>
                        <a:t>Method</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2200"/>
                        <a:buFont typeface="Arial"/>
                        <a:buNone/>
                      </a:pPr>
                      <a:r>
                        <a:rPr lang="en-IN" sz="2200" b="1" u="none" strike="noStrike" cap="none">
                          <a:latin typeface="Open Sans"/>
                          <a:ea typeface="Open Sans"/>
                          <a:cs typeface="Open Sans"/>
                          <a:sym typeface="Open Sans"/>
                        </a:rPr>
                        <a:t>Description</a:t>
                      </a:r>
                      <a:endParaRPr sz="1400" u="none" strike="noStrike" cap="none"/>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void init(ServletConfig config)</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Life cycle method to initialize the servlet that is invoked only once</a:t>
                      </a:r>
                      <a:endParaRPr sz="1400" u="none" strike="noStrike" cap="none"/>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void service(ServletRequest request,ServletResponse response)</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Method to provide response to the incoming request that is invoked at each request</a:t>
                      </a:r>
                      <a:endParaRPr sz="2200" b="0" u="none" strike="noStrike" cap="none">
                        <a:latin typeface="Open Sans"/>
                        <a:ea typeface="Open Sans"/>
                        <a:cs typeface="Open Sans"/>
                        <a:sym typeface="Open Sans"/>
                      </a:endParaRPr>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void destroy()</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Life cycle method to invalidate a servlet that is invoked only once</a:t>
                      </a:r>
                      <a:endParaRPr sz="1400" u="none" strike="noStrike" cap="none"/>
                    </a:p>
                  </a:txBody>
                  <a:tcPr marL="91450" marR="91450" marT="45725" marB="45725"/>
                </a:tc>
              </a:tr>
              <a:tr h="538525">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ServletConfig getServletConfig()</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to retrieve a ServletConfig object</a:t>
                      </a:r>
                      <a:endParaRPr sz="1400" u="none" strike="noStrike" cap="none"/>
                    </a:p>
                  </a:txBody>
                  <a:tcPr marL="91450" marR="91450" marT="45725" marB="45725"/>
                </a:tc>
              </a:tr>
              <a:tr h="538525">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String getServletInfo()</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to get information about the servlet</a:t>
                      </a:r>
                      <a:endParaRPr sz="1400" u="none" strike="noStrike" cap="none"/>
                    </a:p>
                  </a:txBody>
                  <a:tcPr marL="91450" marR="91450" marT="45725" marB="45725"/>
                </a:tc>
              </a:tr>
            </a:tbl>
          </a:graphicData>
        </a:graphic>
      </p:graphicFrame>
      <p:sp>
        <p:nvSpPr>
          <p:cNvPr id="863" name="Google Shape;863;p40"/>
          <p:cNvSpPr/>
          <p:nvPr/>
        </p:nvSpPr>
        <p:spPr>
          <a:xfrm>
            <a:off x="2235833" y="2182551"/>
            <a:ext cx="12221570" cy="113069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1" i="0" u="none" strike="noStrike" cap="none">
                <a:solidFill>
                  <a:srgbClr val="3F3F3F"/>
                </a:solidFill>
                <a:latin typeface="Open Sans"/>
                <a:ea typeface="Open Sans"/>
                <a:cs typeface="Open Sans"/>
                <a:sym typeface="Open Sans"/>
              </a:rPr>
              <a:t>Methods</a:t>
            </a:r>
            <a:endParaRPr sz="2200" b="1" i="0" u="none" strike="noStrike" cap="none">
              <a:solidFill>
                <a:srgbClr val="3F3F3F"/>
              </a:solidFill>
              <a:latin typeface="Open Sans"/>
              <a:ea typeface="Open Sans"/>
              <a:cs typeface="Open Sans"/>
              <a:sym typeface="Open Sans"/>
            </a:endParaRPr>
          </a:p>
        </p:txBody>
      </p:sp>
      <p:pic>
        <p:nvPicPr>
          <p:cNvPr id="864" name="Google Shape;864;p40"/>
          <p:cNvPicPr preferRelativeResize="0"/>
          <p:nvPr/>
        </p:nvPicPr>
        <p:blipFill rotWithShape="1">
          <a:blip r:embed="rId3">
            <a:alphaModFix/>
          </a:blip>
          <a:srcRect/>
          <a:stretch/>
        </p:blipFill>
        <p:spPr>
          <a:xfrm>
            <a:off x="4556548" y="603159"/>
            <a:ext cx="7226330" cy="36576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41"/>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Servlet Interfaces: ServletConfig</a:t>
            </a:r>
            <a:endParaRPr/>
          </a:p>
        </p:txBody>
      </p:sp>
      <p:sp>
        <p:nvSpPr>
          <p:cNvPr id="871" name="Google Shape;871;p41"/>
          <p:cNvSpPr/>
          <p:nvPr/>
        </p:nvSpPr>
        <p:spPr>
          <a:xfrm>
            <a:off x="2235834" y="1111815"/>
            <a:ext cx="12221570"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ServletConfig object is used to get servlet configuration information from deployment descriptor. When a servlet is initialized, a ServletConfig object is created. </a:t>
            </a:r>
            <a:endParaRPr sz="2200" b="0" i="0" u="none" strike="noStrike" cap="none">
              <a:solidFill>
                <a:srgbClr val="3F3F3F"/>
              </a:solidFill>
              <a:latin typeface="Open Sans"/>
              <a:ea typeface="Open Sans"/>
              <a:cs typeface="Open Sans"/>
              <a:sym typeface="Open Sans"/>
            </a:endParaRPr>
          </a:p>
        </p:txBody>
      </p:sp>
      <p:graphicFrame>
        <p:nvGraphicFramePr>
          <p:cNvPr id="872" name="Google Shape;872;p41"/>
          <p:cNvGraphicFramePr/>
          <p:nvPr/>
        </p:nvGraphicFramePr>
        <p:xfrm>
          <a:off x="2235833" y="3135495"/>
          <a:ext cx="12221550" cy="3946700"/>
        </p:xfrm>
        <a:graphic>
          <a:graphicData uri="http://schemas.openxmlformats.org/drawingml/2006/table">
            <a:tbl>
              <a:tblPr firstRow="1" bandRow="1">
                <a:noFill/>
                <a:tableStyleId>{51037274-C634-45EC-BAE9-5FD319743424}</a:tableStyleId>
              </a:tblPr>
              <a:tblGrid>
                <a:gridCol w="6110775"/>
                <a:gridCol w="6110775"/>
              </a:tblGrid>
              <a:tr h="619675">
                <a:tc>
                  <a:txBody>
                    <a:bodyPr/>
                    <a:lstStyle/>
                    <a:p>
                      <a:pPr marL="0" marR="0" lvl="0" indent="0" algn="ctr" rtl="0">
                        <a:lnSpc>
                          <a:spcPct val="100000"/>
                        </a:lnSpc>
                        <a:spcBef>
                          <a:spcPts val="0"/>
                        </a:spcBef>
                        <a:spcAft>
                          <a:spcPts val="0"/>
                        </a:spcAft>
                        <a:buClr>
                          <a:srgbClr val="000000"/>
                        </a:buClr>
                        <a:buSzPts val="2200"/>
                        <a:buFont typeface="Arial"/>
                        <a:buNone/>
                      </a:pPr>
                      <a:r>
                        <a:rPr lang="en-IN" sz="2200" b="1" u="none" strike="noStrike" cap="none">
                          <a:latin typeface="Open Sans"/>
                          <a:ea typeface="Open Sans"/>
                          <a:cs typeface="Open Sans"/>
                          <a:sym typeface="Open Sans"/>
                        </a:rPr>
                        <a:t>Method</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2200"/>
                        <a:buFont typeface="Arial"/>
                        <a:buNone/>
                      </a:pPr>
                      <a:r>
                        <a:rPr lang="en-IN" sz="2200" b="1" u="none" strike="noStrike" cap="none">
                          <a:latin typeface="Open Sans"/>
                          <a:ea typeface="Open Sans"/>
                          <a:cs typeface="Open Sans"/>
                          <a:sym typeface="Open Sans"/>
                        </a:rPr>
                        <a:t>Description</a:t>
                      </a:r>
                      <a:endParaRPr sz="1400" u="none" strike="noStrike" cap="none"/>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String getInitParameter(String name)</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Method returns parameter value for a specified parameter name</a:t>
                      </a:r>
                      <a:endParaRPr sz="2200" b="0" u="none" strike="noStrike" cap="none">
                        <a:latin typeface="Open Sans"/>
                        <a:ea typeface="Open Sans"/>
                        <a:cs typeface="Open Sans"/>
                        <a:sym typeface="Open Sans"/>
                      </a:endParaRPr>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Enumeration getInitParameterNames()</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Method returns an enumeration of all the initialization parameter names</a:t>
                      </a:r>
                      <a:endParaRPr sz="2200" b="0" u="none" strike="noStrike" cap="none">
                        <a:latin typeface="Open Sans"/>
                        <a:ea typeface="Open Sans"/>
                        <a:cs typeface="Open Sans"/>
                        <a:sym typeface="Open Sans"/>
                      </a:endParaRPr>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String getServletName()</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returns the name of the servlet</a:t>
                      </a:r>
                      <a:endParaRPr sz="1400" u="none" strike="noStrike" cap="none"/>
                    </a:p>
                  </a:txBody>
                  <a:tcPr marL="91450" marR="91450" marT="45725" marB="45725"/>
                </a:tc>
              </a:tr>
              <a:tr h="538525">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ServletContext getServletContext()</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returns ServletContext object</a:t>
                      </a:r>
                      <a:endParaRPr sz="1400" u="none" strike="noStrike" cap="none"/>
                    </a:p>
                  </a:txBody>
                  <a:tcPr marL="91450" marR="91450" marT="45725" marB="45725"/>
                </a:tc>
              </a:tr>
            </a:tbl>
          </a:graphicData>
        </a:graphic>
      </p:graphicFrame>
      <p:sp>
        <p:nvSpPr>
          <p:cNvPr id="873" name="Google Shape;873;p41"/>
          <p:cNvSpPr/>
          <p:nvPr/>
        </p:nvSpPr>
        <p:spPr>
          <a:xfrm>
            <a:off x="2235833" y="2182551"/>
            <a:ext cx="12221570" cy="113069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1" i="0" u="none" strike="noStrike" cap="none">
                <a:solidFill>
                  <a:srgbClr val="3F3F3F"/>
                </a:solidFill>
                <a:latin typeface="Open Sans"/>
                <a:ea typeface="Open Sans"/>
                <a:cs typeface="Open Sans"/>
                <a:sym typeface="Open Sans"/>
              </a:rPr>
              <a:t>Methods</a:t>
            </a:r>
            <a:endParaRPr sz="2200" b="1" i="0" u="none" strike="noStrike" cap="none">
              <a:solidFill>
                <a:srgbClr val="3F3F3F"/>
              </a:solidFill>
              <a:latin typeface="Open Sans"/>
              <a:ea typeface="Open Sans"/>
              <a:cs typeface="Open Sans"/>
              <a:sym typeface="Open Sans"/>
            </a:endParaRPr>
          </a:p>
        </p:txBody>
      </p:sp>
      <p:pic>
        <p:nvPicPr>
          <p:cNvPr id="874" name="Google Shape;874;p41"/>
          <p:cNvPicPr preferRelativeResize="0"/>
          <p:nvPr/>
        </p:nvPicPr>
        <p:blipFill rotWithShape="1">
          <a:blip r:embed="rId3">
            <a:alphaModFix/>
          </a:blip>
          <a:srcRect/>
          <a:stretch/>
        </p:blipFill>
        <p:spPr>
          <a:xfrm>
            <a:off x="3797784" y="603159"/>
            <a:ext cx="8743859" cy="36576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Google Shape;880;p42"/>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Servlet Interfaces: ServletContext</a:t>
            </a:r>
            <a:endParaRPr/>
          </a:p>
        </p:txBody>
      </p:sp>
      <p:sp>
        <p:nvSpPr>
          <p:cNvPr id="881" name="Google Shape;881;p42"/>
          <p:cNvSpPr/>
          <p:nvPr/>
        </p:nvSpPr>
        <p:spPr>
          <a:xfrm>
            <a:off x="2235834" y="1111815"/>
            <a:ext cx="12221570"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The web container creates a ServletContext object when the project is deployed. It is used to access configuration information from a deployment descriptor. </a:t>
            </a:r>
            <a:endParaRPr sz="2200" b="0" i="0" u="none" strike="noStrike" cap="none">
              <a:solidFill>
                <a:srgbClr val="3F3F3F"/>
              </a:solidFill>
              <a:latin typeface="Open Sans"/>
              <a:ea typeface="Open Sans"/>
              <a:cs typeface="Open Sans"/>
              <a:sym typeface="Open Sans"/>
            </a:endParaRPr>
          </a:p>
        </p:txBody>
      </p:sp>
      <p:graphicFrame>
        <p:nvGraphicFramePr>
          <p:cNvPr id="882" name="Google Shape;882;p42"/>
          <p:cNvGraphicFramePr/>
          <p:nvPr/>
        </p:nvGraphicFramePr>
        <p:xfrm>
          <a:off x="2207379" y="2983668"/>
          <a:ext cx="12278475" cy="5694205"/>
        </p:xfrm>
        <a:graphic>
          <a:graphicData uri="http://schemas.openxmlformats.org/drawingml/2006/table">
            <a:tbl>
              <a:tblPr firstRow="1" bandRow="1">
                <a:noFill/>
                <a:tableStyleId>{51037274-C634-45EC-BAE9-5FD319743424}</a:tableStyleId>
              </a:tblPr>
              <a:tblGrid>
                <a:gridCol w="6167700"/>
                <a:gridCol w="6110775"/>
              </a:tblGrid>
              <a:tr h="619675">
                <a:tc>
                  <a:txBody>
                    <a:bodyPr/>
                    <a:lstStyle/>
                    <a:p>
                      <a:pPr marL="0" marR="0" lvl="0" indent="0" algn="ctr" rtl="0">
                        <a:lnSpc>
                          <a:spcPct val="100000"/>
                        </a:lnSpc>
                        <a:spcBef>
                          <a:spcPts val="0"/>
                        </a:spcBef>
                        <a:spcAft>
                          <a:spcPts val="0"/>
                        </a:spcAft>
                        <a:buClr>
                          <a:srgbClr val="000000"/>
                        </a:buClr>
                        <a:buSzPts val="2200"/>
                        <a:buFont typeface="Arial"/>
                        <a:buNone/>
                      </a:pPr>
                      <a:r>
                        <a:rPr lang="en-IN" sz="2200" b="1" u="none" strike="noStrike" cap="none">
                          <a:latin typeface="Open Sans"/>
                          <a:ea typeface="Open Sans"/>
                          <a:cs typeface="Open Sans"/>
                          <a:sym typeface="Open Sans"/>
                        </a:rPr>
                        <a:t>Method</a:t>
                      </a:r>
                      <a:endParaRPr sz="2200" u="none" strike="noStrike" cap="none">
                        <a:latin typeface="Open Sans"/>
                        <a:ea typeface="Open Sans"/>
                        <a:cs typeface="Open Sans"/>
                        <a:sym typeface="Open Sans"/>
                      </a:endParaRPr>
                    </a:p>
                  </a:txBody>
                  <a:tcPr marL="91450" marR="91450" marT="45725" marB="45725"/>
                </a:tc>
                <a:tc>
                  <a:txBody>
                    <a:bodyPr/>
                    <a:lstStyle/>
                    <a:p>
                      <a:pPr marL="0" marR="0" lvl="0" indent="0" algn="ctr" rtl="0">
                        <a:lnSpc>
                          <a:spcPct val="100000"/>
                        </a:lnSpc>
                        <a:spcBef>
                          <a:spcPts val="0"/>
                        </a:spcBef>
                        <a:spcAft>
                          <a:spcPts val="0"/>
                        </a:spcAft>
                        <a:buClr>
                          <a:srgbClr val="000000"/>
                        </a:buClr>
                        <a:buSzPts val="2200"/>
                        <a:buFont typeface="Arial"/>
                        <a:buNone/>
                      </a:pPr>
                      <a:r>
                        <a:rPr lang="en-IN" sz="2200" b="1" u="none" strike="noStrike" cap="none">
                          <a:latin typeface="Open Sans"/>
                          <a:ea typeface="Open Sans"/>
                          <a:cs typeface="Open Sans"/>
                          <a:sym typeface="Open Sans"/>
                        </a:rPr>
                        <a:t>Description</a:t>
                      </a:r>
                      <a:endParaRPr sz="2200" u="none" strike="noStrike" cap="none">
                        <a:latin typeface="Open Sans"/>
                        <a:ea typeface="Open Sans"/>
                        <a:cs typeface="Open Sans"/>
                        <a:sym typeface="Open Sans"/>
                      </a:endParaRPr>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String getInitParameter(String name)</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Method returns parameter value for a specified parameter name</a:t>
                      </a:r>
                      <a:endParaRPr sz="2200" b="0" u="none" strike="noStrike" cap="none">
                        <a:latin typeface="Open Sans"/>
                        <a:ea typeface="Open Sans"/>
                        <a:cs typeface="Open Sans"/>
                        <a:sym typeface="Open Sans"/>
                      </a:endParaRPr>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Enumeration getInitParameterNames()</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Method returns an enumeration of all the initialization parameter names</a:t>
                      </a:r>
                      <a:endParaRPr sz="2200" b="0" u="none" strike="noStrike" cap="none">
                        <a:latin typeface="Open Sans"/>
                        <a:ea typeface="Open Sans"/>
                        <a:cs typeface="Open Sans"/>
                        <a:sym typeface="Open Sans"/>
                      </a:endParaRPr>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void setAttribute(String name,Object object)</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to set the given object in the application scope</a:t>
                      </a:r>
                      <a:endParaRPr sz="2200" u="none" strike="noStrike" cap="none">
                        <a:latin typeface="Open Sans"/>
                        <a:ea typeface="Open Sans"/>
                        <a:cs typeface="Open Sans"/>
                        <a:sym typeface="Open Sans"/>
                      </a:endParaRPr>
                    </a:p>
                  </a:txBody>
                  <a:tcPr marL="91450" marR="91450" marT="45725" marB="45725"/>
                </a:tc>
              </a:tr>
              <a:tr h="538525">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Object getAttribute(String name)</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returns the attribute for the specified name</a:t>
                      </a:r>
                      <a:endParaRPr sz="2200" u="none" strike="noStrike" cap="none">
                        <a:latin typeface="Open Sans"/>
                        <a:ea typeface="Open Sans"/>
                        <a:cs typeface="Open Sans"/>
                        <a:sym typeface="Open Sans"/>
                      </a:endParaRPr>
                    </a:p>
                  </a:txBody>
                  <a:tcPr marL="91450" marR="91450" marT="45725" marB="45725"/>
                </a:tc>
              </a:tr>
              <a:tr h="538525">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Enumeration getInitParameterNames()</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returns an enumeration of all the context initialization parameters</a:t>
                      </a:r>
                      <a:endParaRPr sz="2200" u="none" strike="noStrike" cap="none">
                        <a:latin typeface="Open Sans"/>
                        <a:ea typeface="Open Sans"/>
                        <a:cs typeface="Open Sans"/>
                        <a:sym typeface="Open Sans"/>
                      </a:endParaRPr>
                    </a:p>
                  </a:txBody>
                  <a:tcPr marL="91450" marR="91450" marT="45725" marB="45725"/>
                </a:tc>
              </a:tr>
              <a:tr h="538525">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void removeAttribute(String name)</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removes the attribute with the given name from the servlet context</a:t>
                      </a:r>
                      <a:endParaRPr sz="2200" u="none" strike="noStrike" cap="none">
                        <a:latin typeface="Open Sans"/>
                        <a:ea typeface="Open Sans"/>
                        <a:cs typeface="Open Sans"/>
                        <a:sym typeface="Open Sans"/>
                      </a:endParaRPr>
                    </a:p>
                  </a:txBody>
                  <a:tcPr marL="91450" marR="91450" marT="45725" marB="45725"/>
                </a:tc>
              </a:tr>
            </a:tbl>
          </a:graphicData>
        </a:graphic>
      </p:graphicFrame>
      <p:sp>
        <p:nvSpPr>
          <p:cNvPr id="883" name="Google Shape;883;p42"/>
          <p:cNvSpPr/>
          <p:nvPr/>
        </p:nvSpPr>
        <p:spPr>
          <a:xfrm>
            <a:off x="2235833" y="2182551"/>
            <a:ext cx="12221570" cy="113069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1" i="0" u="none" strike="noStrike" cap="none">
                <a:solidFill>
                  <a:srgbClr val="3F3F3F"/>
                </a:solidFill>
                <a:latin typeface="Open Sans"/>
                <a:ea typeface="Open Sans"/>
                <a:cs typeface="Open Sans"/>
                <a:sym typeface="Open Sans"/>
              </a:rPr>
              <a:t>Methods</a:t>
            </a:r>
            <a:endParaRPr sz="2200" b="1" i="0" u="none" strike="noStrike" cap="none">
              <a:solidFill>
                <a:srgbClr val="3F3F3F"/>
              </a:solidFill>
              <a:latin typeface="Open Sans"/>
              <a:ea typeface="Open Sans"/>
              <a:cs typeface="Open Sans"/>
              <a:sym typeface="Open Sans"/>
            </a:endParaRPr>
          </a:p>
        </p:txBody>
      </p:sp>
      <p:pic>
        <p:nvPicPr>
          <p:cNvPr id="884" name="Google Shape;884;p42"/>
          <p:cNvPicPr preferRelativeResize="0"/>
          <p:nvPr/>
        </p:nvPicPr>
        <p:blipFill rotWithShape="1">
          <a:blip r:embed="rId3">
            <a:alphaModFix/>
          </a:blip>
          <a:srcRect/>
          <a:stretch/>
        </p:blipFill>
        <p:spPr>
          <a:xfrm>
            <a:off x="3360591" y="603159"/>
            <a:ext cx="9618245" cy="36576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p43"/>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Servlet Interfaces: ServletRequest</a:t>
            </a:r>
            <a:endParaRPr/>
          </a:p>
        </p:txBody>
      </p:sp>
      <p:sp>
        <p:nvSpPr>
          <p:cNvPr id="891" name="Google Shape;891;p43"/>
          <p:cNvSpPr/>
          <p:nvPr/>
        </p:nvSpPr>
        <p:spPr>
          <a:xfrm>
            <a:off x="2235834" y="1132597"/>
            <a:ext cx="12221570"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The ServletRequest object is used to provide client information to a servlet. </a:t>
            </a:r>
            <a:endParaRPr sz="2200" b="0" i="0" u="none" strike="noStrike" cap="none">
              <a:solidFill>
                <a:srgbClr val="3F3F3F"/>
              </a:solidFill>
              <a:latin typeface="Open Sans"/>
              <a:ea typeface="Open Sans"/>
              <a:cs typeface="Open Sans"/>
              <a:sym typeface="Open Sans"/>
            </a:endParaRPr>
          </a:p>
        </p:txBody>
      </p:sp>
      <p:graphicFrame>
        <p:nvGraphicFramePr>
          <p:cNvPr id="892" name="Google Shape;892;p43"/>
          <p:cNvGraphicFramePr/>
          <p:nvPr/>
        </p:nvGraphicFramePr>
        <p:xfrm>
          <a:off x="2207379" y="2983668"/>
          <a:ext cx="12278475" cy="4170185"/>
        </p:xfrm>
        <a:graphic>
          <a:graphicData uri="http://schemas.openxmlformats.org/drawingml/2006/table">
            <a:tbl>
              <a:tblPr firstRow="1" bandRow="1">
                <a:noFill/>
                <a:tableStyleId>{51037274-C634-45EC-BAE9-5FD319743424}</a:tableStyleId>
              </a:tblPr>
              <a:tblGrid>
                <a:gridCol w="6167700"/>
                <a:gridCol w="6110775"/>
              </a:tblGrid>
              <a:tr h="619675">
                <a:tc>
                  <a:txBody>
                    <a:bodyPr/>
                    <a:lstStyle/>
                    <a:p>
                      <a:pPr marL="0" marR="0" lvl="0" indent="0" algn="ctr" rtl="0">
                        <a:lnSpc>
                          <a:spcPct val="100000"/>
                        </a:lnSpc>
                        <a:spcBef>
                          <a:spcPts val="0"/>
                        </a:spcBef>
                        <a:spcAft>
                          <a:spcPts val="0"/>
                        </a:spcAft>
                        <a:buClr>
                          <a:srgbClr val="000000"/>
                        </a:buClr>
                        <a:buSzPts val="2200"/>
                        <a:buFont typeface="Arial"/>
                        <a:buNone/>
                      </a:pPr>
                      <a:r>
                        <a:rPr lang="en-IN" sz="2200" b="1" u="none" strike="noStrike" cap="none">
                          <a:latin typeface="Open Sans"/>
                          <a:ea typeface="Open Sans"/>
                          <a:cs typeface="Open Sans"/>
                          <a:sym typeface="Open Sans"/>
                        </a:rPr>
                        <a:t>Method</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2200"/>
                        <a:buFont typeface="Arial"/>
                        <a:buNone/>
                      </a:pPr>
                      <a:r>
                        <a:rPr lang="en-IN" sz="2200" b="1" u="none" strike="noStrike" cap="none">
                          <a:latin typeface="Open Sans"/>
                          <a:ea typeface="Open Sans"/>
                          <a:cs typeface="Open Sans"/>
                          <a:sym typeface="Open Sans"/>
                        </a:rPr>
                        <a:t>Description</a:t>
                      </a:r>
                      <a:endParaRPr sz="1400" u="none" strike="noStrike" cap="none"/>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String getParameter(String name)</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Method returns parameter value for a specified parameter name</a:t>
                      </a:r>
                      <a:endParaRPr sz="2200" b="0" u="none" strike="noStrike" cap="none">
                        <a:latin typeface="Open Sans"/>
                        <a:ea typeface="Open Sans"/>
                        <a:cs typeface="Open Sans"/>
                        <a:sym typeface="Open Sans"/>
                      </a:endParaRPr>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String[] getParameterValues(String name)</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Method returns an array of string containing all values of the given parameter name</a:t>
                      </a:r>
                      <a:endParaRPr sz="2200" b="0" u="none" strike="noStrike" cap="none">
                        <a:latin typeface="Open Sans"/>
                        <a:ea typeface="Open Sans"/>
                        <a:cs typeface="Open Sans"/>
                        <a:sym typeface="Open Sans"/>
                      </a:endParaRPr>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java.util.Enumeration getParameterNames()</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returns an enumeration of all the request parameter names</a:t>
                      </a:r>
                      <a:endParaRPr sz="1400" u="none" strike="noStrike" cap="none"/>
                    </a:p>
                  </a:txBody>
                  <a:tcPr marL="91450" marR="91450" marT="45725" marB="45725"/>
                </a:tc>
              </a:tr>
              <a:tr h="538525">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int getContentLength()</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returns </a:t>
                      </a:r>
                      <a:r>
                        <a:rPr lang="en-IN" sz="2200" b="0" i="0" u="none" strike="noStrike" cap="none">
                          <a:solidFill>
                            <a:schemeClr val="dk1"/>
                          </a:solidFill>
                          <a:latin typeface="Open Sans"/>
                          <a:ea typeface="Open Sans"/>
                          <a:cs typeface="Open Sans"/>
                          <a:sym typeface="Open Sans"/>
                        </a:rPr>
                        <a:t>the character set encoding for the input of the request</a:t>
                      </a:r>
                      <a:endParaRPr sz="2200" b="0" u="none" strike="noStrike" cap="none">
                        <a:latin typeface="Open Sans"/>
                        <a:ea typeface="Open Sans"/>
                        <a:cs typeface="Open Sans"/>
                        <a:sym typeface="Open Sans"/>
                      </a:endParaRPr>
                    </a:p>
                  </a:txBody>
                  <a:tcPr marL="91450" marR="91450" marT="45725" marB="45725"/>
                </a:tc>
              </a:tr>
            </a:tbl>
          </a:graphicData>
        </a:graphic>
      </p:graphicFrame>
      <p:sp>
        <p:nvSpPr>
          <p:cNvPr id="893" name="Google Shape;893;p43"/>
          <p:cNvSpPr/>
          <p:nvPr/>
        </p:nvSpPr>
        <p:spPr>
          <a:xfrm>
            <a:off x="2235833" y="2182551"/>
            <a:ext cx="12221570" cy="113069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1" i="0" u="none" strike="noStrike" cap="none">
                <a:solidFill>
                  <a:srgbClr val="3F3F3F"/>
                </a:solidFill>
                <a:latin typeface="Open Sans"/>
                <a:ea typeface="Open Sans"/>
                <a:cs typeface="Open Sans"/>
                <a:sym typeface="Open Sans"/>
              </a:rPr>
              <a:t>Methods</a:t>
            </a:r>
            <a:endParaRPr sz="2200" b="1" i="0" u="none" strike="noStrike" cap="none">
              <a:solidFill>
                <a:srgbClr val="3F3F3F"/>
              </a:solidFill>
              <a:latin typeface="Open Sans"/>
              <a:ea typeface="Open Sans"/>
              <a:cs typeface="Open Sans"/>
              <a:sym typeface="Open Sans"/>
            </a:endParaRPr>
          </a:p>
        </p:txBody>
      </p:sp>
      <p:pic>
        <p:nvPicPr>
          <p:cNvPr id="894" name="Google Shape;894;p43"/>
          <p:cNvPicPr preferRelativeResize="0"/>
          <p:nvPr/>
        </p:nvPicPr>
        <p:blipFill rotWithShape="1">
          <a:blip r:embed="rId3">
            <a:alphaModFix/>
          </a:blip>
          <a:srcRect/>
          <a:stretch/>
        </p:blipFill>
        <p:spPr>
          <a:xfrm>
            <a:off x="3360591" y="603159"/>
            <a:ext cx="9618245" cy="36576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44"/>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Servlet Interfaces: ServletRequest</a:t>
            </a:r>
            <a:endParaRPr/>
          </a:p>
        </p:txBody>
      </p:sp>
      <p:graphicFrame>
        <p:nvGraphicFramePr>
          <p:cNvPr id="901" name="Google Shape;901;p44"/>
          <p:cNvGraphicFramePr/>
          <p:nvPr/>
        </p:nvGraphicFramePr>
        <p:xfrm>
          <a:off x="2207379" y="2983668"/>
          <a:ext cx="12278475" cy="4170185"/>
        </p:xfrm>
        <a:graphic>
          <a:graphicData uri="http://schemas.openxmlformats.org/drawingml/2006/table">
            <a:tbl>
              <a:tblPr firstRow="1" bandRow="1">
                <a:noFill/>
                <a:tableStyleId>{51037274-C634-45EC-BAE9-5FD319743424}</a:tableStyleId>
              </a:tblPr>
              <a:tblGrid>
                <a:gridCol w="6167700"/>
                <a:gridCol w="6110775"/>
              </a:tblGrid>
              <a:tr h="619675">
                <a:tc>
                  <a:txBody>
                    <a:bodyPr/>
                    <a:lstStyle/>
                    <a:p>
                      <a:pPr marL="0" marR="0" lvl="0" indent="0" algn="ctr" rtl="0">
                        <a:lnSpc>
                          <a:spcPct val="100000"/>
                        </a:lnSpc>
                        <a:spcBef>
                          <a:spcPts val="0"/>
                        </a:spcBef>
                        <a:spcAft>
                          <a:spcPts val="0"/>
                        </a:spcAft>
                        <a:buClr>
                          <a:srgbClr val="000000"/>
                        </a:buClr>
                        <a:buSzPts val="2200"/>
                        <a:buFont typeface="Arial"/>
                        <a:buNone/>
                      </a:pPr>
                      <a:r>
                        <a:rPr lang="en-IN" sz="2200" b="1" u="none" strike="noStrike" cap="none">
                          <a:latin typeface="Open Sans"/>
                          <a:ea typeface="Open Sans"/>
                          <a:cs typeface="Open Sans"/>
                          <a:sym typeface="Open Sans"/>
                        </a:rPr>
                        <a:t>Method</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2200"/>
                        <a:buFont typeface="Arial"/>
                        <a:buNone/>
                      </a:pPr>
                      <a:r>
                        <a:rPr lang="en-IN" sz="2200" b="1" u="none" strike="noStrike" cap="none">
                          <a:latin typeface="Open Sans"/>
                          <a:ea typeface="Open Sans"/>
                          <a:cs typeface="Open Sans"/>
                          <a:sym typeface="Open Sans"/>
                        </a:rPr>
                        <a:t>Description</a:t>
                      </a:r>
                      <a:endParaRPr sz="1400" u="none" strike="noStrike" cap="none"/>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String getContentType()</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Method returns Internet Media Type of the request entity data or null if not known</a:t>
                      </a:r>
                      <a:endParaRPr sz="2200" b="0" u="none" strike="noStrike" cap="none">
                        <a:latin typeface="Open Sans"/>
                        <a:ea typeface="Open Sans"/>
                        <a:cs typeface="Open Sans"/>
                        <a:sym typeface="Open Sans"/>
                      </a:endParaRPr>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ServletInputStream getInputStream() throws IOException</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Method returns an input stream for reading binary data in the request body</a:t>
                      </a:r>
                      <a:endParaRPr sz="2200" b="0" u="none" strike="noStrike" cap="none">
                        <a:latin typeface="Open Sans"/>
                        <a:ea typeface="Open Sans"/>
                        <a:cs typeface="Open Sans"/>
                        <a:sym typeface="Open Sans"/>
                      </a:endParaRPr>
                    </a:p>
                  </a:txBody>
                  <a:tcPr marL="91450" marR="91450" marT="45725" marB="45725"/>
                </a:tc>
              </a:tr>
              <a:tr h="929500">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abstract String getServerName()</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returns </a:t>
                      </a:r>
                      <a:r>
                        <a:rPr lang="en-IN" sz="2200" b="0" i="0" u="none" strike="noStrike" cap="none">
                          <a:solidFill>
                            <a:schemeClr val="dk1"/>
                          </a:solidFill>
                          <a:latin typeface="Open Sans"/>
                          <a:ea typeface="Open Sans"/>
                          <a:cs typeface="Open Sans"/>
                          <a:sym typeface="Open Sans"/>
                        </a:rPr>
                        <a:t>the host name of the server that received the request</a:t>
                      </a:r>
                      <a:endParaRPr sz="2200" b="0" u="none" strike="noStrike" cap="none">
                        <a:latin typeface="Open Sans"/>
                        <a:ea typeface="Open Sans"/>
                        <a:cs typeface="Open Sans"/>
                        <a:sym typeface="Open Sans"/>
                      </a:endParaRPr>
                    </a:p>
                  </a:txBody>
                  <a:tcPr marL="91450" marR="91450" marT="45725" marB="45725"/>
                </a:tc>
              </a:tr>
              <a:tr h="538525">
                <a:tc>
                  <a:txBody>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public int getServerPort()</a:t>
                      </a:r>
                      <a:endParaRPr sz="2200" b="0" u="none" strike="noStrike" cap="none">
                        <a:latin typeface="Open Sans"/>
                        <a:ea typeface="Open Sans"/>
                        <a:cs typeface="Open Sans"/>
                        <a:sym typeface="Open Sans"/>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2200"/>
                        <a:buFont typeface="Arial"/>
                        <a:buNone/>
                      </a:pPr>
                      <a:r>
                        <a:rPr lang="en-IN" sz="2200" b="0" u="none" strike="noStrike" cap="none">
                          <a:latin typeface="Open Sans"/>
                          <a:ea typeface="Open Sans"/>
                          <a:cs typeface="Open Sans"/>
                          <a:sym typeface="Open Sans"/>
                        </a:rPr>
                        <a:t>Method returns </a:t>
                      </a:r>
                      <a:r>
                        <a:rPr lang="en-IN" sz="2200" b="0" i="0" u="none" strike="noStrike" cap="none">
                          <a:solidFill>
                            <a:schemeClr val="dk1"/>
                          </a:solidFill>
                          <a:latin typeface="Open Sans"/>
                          <a:ea typeface="Open Sans"/>
                          <a:cs typeface="Open Sans"/>
                          <a:sym typeface="Open Sans"/>
                        </a:rPr>
                        <a:t>port number on which this request was received</a:t>
                      </a:r>
                      <a:endParaRPr sz="2200" b="0" u="none" strike="noStrike" cap="none">
                        <a:latin typeface="Open Sans"/>
                        <a:ea typeface="Open Sans"/>
                        <a:cs typeface="Open Sans"/>
                        <a:sym typeface="Open Sans"/>
                      </a:endParaRPr>
                    </a:p>
                  </a:txBody>
                  <a:tcPr marL="91450" marR="91450" marT="45725" marB="45725"/>
                </a:tc>
              </a:tr>
            </a:tbl>
          </a:graphicData>
        </a:graphic>
      </p:graphicFrame>
      <p:sp>
        <p:nvSpPr>
          <p:cNvPr id="902" name="Google Shape;902;p44"/>
          <p:cNvSpPr/>
          <p:nvPr/>
        </p:nvSpPr>
        <p:spPr>
          <a:xfrm>
            <a:off x="2235833" y="2168258"/>
            <a:ext cx="12221570" cy="1130691"/>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1" i="0" u="none" strike="noStrike" cap="none">
                <a:solidFill>
                  <a:srgbClr val="3F3F3F"/>
                </a:solidFill>
                <a:latin typeface="Open Sans"/>
                <a:ea typeface="Open Sans"/>
                <a:cs typeface="Open Sans"/>
                <a:sym typeface="Open Sans"/>
              </a:rPr>
              <a:t>Methods</a:t>
            </a:r>
            <a:endParaRPr sz="2200" b="1" i="0" u="none" strike="noStrike" cap="none">
              <a:solidFill>
                <a:srgbClr val="3F3F3F"/>
              </a:solidFill>
              <a:latin typeface="Open Sans"/>
              <a:ea typeface="Open Sans"/>
              <a:cs typeface="Open Sans"/>
              <a:sym typeface="Open Sans"/>
            </a:endParaRPr>
          </a:p>
        </p:txBody>
      </p:sp>
      <p:pic>
        <p:nvPicPr>
          <p:cNvPr id="903" name="Google Shape;903;p44"/>
          <p:cNvPicPr preferRelativeResize="0"/>
          <p:nvPr/>
        </p:nvPicPr>
        <p:blipFill rotWithShape="1">
          <a:blip r:embed="rId3">
            <a:alphaModFix/>
          </a:blip>
          <a:srcRect/>
          <a:stretch/>
        </p:blipFill>
        <p:spPr>
          <a:xfrm>
            <a:off x="2350675" y="603159"/>
            <a:ext cx="11638077" cy="36576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p45"/>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IN">
                <a:solidFill>
                  <a:schemeClr val="lt1"/>
                </a:solidFill>
                <a:latin typeface="Open Sans"/>
                <a:ea typeface="Open Sans"/>
                <a:cs typeface="Open Sans"/>
                <a:sym typeface="Open Sans"/>
              </a:rPr>
              <a:t>Servlet Classes and Interfaces</a:t>
            </a:r>
            <a:endParaRPr/>
          </a:p>
        </p:txBody>
      </p:sp>
      <p:sp>
        <p:nvSpPr>
          <p:cNvPr id="910" name="Google Shape;910;p45"/>
          <p:cNvSpPr txBox="1">
            <a:spLocks noGrp="1"/>
          </p:cNvSpPr>
          <p:nvPr>
            <p:ph type="body" idx="1"/>
          </p:nvPr>
        </p:nvSpPr>
        <p:spPr>
          <a:xfrm>
            <a:off x="1902091" y="2363465"/>
            <a:ext cx="12451817" cy="552741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0000"/>
              </a:buClr>
              <a:buSzPts val="2200"/>
              <a:buNone/>
            </a:pPr>
            <a:r>
              <a:rPr lang="en-IN" b="1">
                <a:solidFill>
                  <a:srgbClr val="3F3F3F"/>
                </a:solidFill>
                <a:latin typeface="Open Sans"/>
                <a:ea typeface="Open Sans"/>
                <a:cs typeface="Open Sans"/>
                <a:sym typeface="Open Sans"/>
              </a:rPr>
              <a:t>Problem Statement: </a:t>
            </a:r>
            <a:endParaRPr/>
          </a:p>
          <a:p>
            <a:pPr marL="0" lvl="0" indent="0" algn="l" rtl="0">
              <a:lnSpc>
                <a:spcPct val="90000"/>
              </a:lnSpc>
              <a:spcBef>
                <a:spcPts val="0"/>
              </a:spcBef>
              <a:spcAft>
                <a:spcPts val="0"/>
              </a:spcAft>
              <a:buClr>
                <a:srgbClr val="000000"/>
              </a:buClr>
              <a:buSzPts val="2200"/>
              <a:buNone/>
            </a:pPr>
            <a:r>
              <a:rPr lang="en-IN">
                <a:solidFill>
                  <a:srgbClr val="3F3F3F"/>
                </a:solidFill>
                <a:latin typeface="Open Sans"/>
                <a:ea typeface="Open Sans"/>
                <a:cs typeface="Open Sans"/>
                <a:sym typeface="Open Sans"/>
              </a:rPr>
              <a:t>Write a program to demonstrate the concept of servlet classes and interfaces.</a:t>
            </a:r>
            <a:endParaRPr/>
          </a:p>
          <a:p>
            <a:pPr marL="0" marR="0" lvl="0" indent="0" algn="l" rtl="0">
              <a:lnSpc>
                <a:spcPct val="90000"/>
              </a:lnSpc>
              <a:spcBef>
                <a:spcPts val="0"/>
              </a:spcBef>
              <a:spcAft>
                <a:spcPts val="0"/>
              </a:spcAft>
              <a:buClr>
                <a:srgbClr val="0F547B"/>
              </a:buClr>
              <a:buSzPts val="700"/>
              <a:buFont typeface="Arial"/>
              <a:buNone/>
            </a:pPr>
            <a:endParaRPr b="0" i="0" u="none" strike="noStrike" cap="none">
              <a:solidFill>
                <a:srgbClr val="3F3F3F"/>
              </a:solidFill>
              <a:latin typeface="Open Sans SemiBold"/>
              <a:ea typeface="Open Sans SemiBold"/>
              <a:cs typeface="Open Sans SemiBold"/>
              <a:sym typeface="Open Sans SemiBold"/>
            </a:endParaRPr>
          </a:p>
        </p:txBody>
      </p:sp>
      <p:sp>
        <p:nvSpPr>
          <p:cNvPr id="911" name="Google Shape;911;p45"/>
          <p:cNvSpPr txBox="1"/>
          <p:nvPr/>
        </p:nvSpPr>
        <p:spPr>
          <a:xfrm>
            <a:off x="12591457" y="1765347"/>
            <a:ext cx="3484800" cy="358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547B"/>
              </a:buClr>
              <a:buSzPts val="700"/>
              <a:buFont typeface="Arial"/>
              <a:buNone/>
            </a:pPr>
            <a:r>
              <a:rPr lang="en-IN" sz="2200" b="1" i="0" u="none" strike="noStrike" cap="none">
                <a:solidFill>
                  <a:srgbClr val="0F547B"/>
                </a:solidFill>
                <a:latin typeface="Open Sans"/>
                <a:ea typeface="Open Sans"/>
                <a:cs typeface="Open Sans"/>
                <a:sym typeface="Open Sans"/>
              </a:rPr>
              <a:t>Duration: 30 min.</a:t>
            </a:r>
            <a:endParaRPr sz="2200" b="1"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46"/>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latin typeface="Open Sans"/>
                <a:ea typeface="Open Sans"/>
                <a:cs typeface="Open Sans"/>
                <a:sym typeface="Open Sans"/>
              </a:rPr>
              <a:t>Assisted Practice: Guidelines </a:t>
            </a:r>
            <a:endParaRPr>
              <a:latin typeface="Open Sans"/>
              <a:ea typeface="Open Sans"/>
              <a:cs typeface="Open Sans"/>
              <a:sym typeface="Open Sans"/>
            </a:endParaRPr>
          </a:p>
        </p:txBody>
      </p:sp>
      <p:sp>
        <p:nvSpPr>
          <p:cNvPr id="918" name="Google Shape;918;p46"/>
          <p:cNvSpPr txBox="1"/>
          <p:nvPr/>
        </p:nvSpPr>
        <p:spPr>
          <a:xfrm>
            <a:off x="1896550" y="1420474"/>
            <a:ext cx="12063945" cy="5878276"/>
          </a:xfrm>
          <a:prstGeom prst="rect">
            <a:avLst/>
          </a:prstGeom>
          <a:noFill/>
          <a:ln>
            <a:noFill/>
          </a:ln>
        </p:spPr>
        <p:txBody>
          <a:bodyPr spcFirstLastPara="1" wrap="square" lIns="91425" tIns="45700" rIns="91425" bIns="45700" anchor="t" anchorCtr="0">
            <a:spAutoFit/>
          </a:bodyPr>
          <a:lstStyle/>
          <a:p>
            <a:pPr marL="0" marR="0" lvl="0" indent="0" algn="l" rtl="0">
              <a:lnSpc>
                <a:spcPct val="250000"/>
              </a:lnSpc>
              <a:spcBef>
                <a:spcPts val="0"/>
              </a:spcBef>
              <a:spcAft>
                <a:spcPts val="0"/>
              </a:spcAft>
              <a:buNone/>
            </a:pPr>
            <a:r>
              <a:rPr lang="en-IN" sz="2200">
                <a:solidFill>
                  <a:srgbClr val="3F3F3F"/>
                </a:solidFill>
                <a:latin typeface="Open Sans"/>
                <a:ea typeface="Open Sans"/>
                <a:cs typeface="Open Sans"/>
                <a:sym typeface="Open Sans"/>
              </a:rPr>
              <a:t>Steps to demonstrate the Servlet Interfaces:</a:t>
            </a:r>
            <a:endParaRPr sz="2200">
              <a:solidFill>
                <a:srgbClr val="3F3F3F"/>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Create a dynamic web project in Eclipse IDE and configure a servlet. </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Write a servlet program in Java to demonstrate servlet classes and interfaces. </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Create a HTML file that accepts user input and sends this information to the servlet.</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Run the HTML code on your browser.</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Initialize the .git file.</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Add and commit the program files.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Push the code to your GitHub repository.</a:t>
            </a:r>
            <a:endParaRPr sz="2200" i="0" u="none" strike="noStrike" cap="none">
              <a:solidFill>
                <a:srgbClr val="000000"/>
              </a:solidFill>
              <a:latin typeface="Open Sans"/>
              <a:ea typeface="Open Sans"/>
              <a:cs typeface="Open Sans"/>
              <a:sym typeface="Open Sans"/>
            </a:endParaRPr>
          </a:p>
        </p:txBody>
      </p:sp>
      <p:pic>
        <p:nvPicPr>
          <p:cNvPr id="919" name="Google Shape;919;p46"/>
          <p:cNvPicPr preferRelativeResize="0"/>
          <p:nvPr/>
        </p:nvPicPr>
        <p:blipFill rotWithShape="1">
          <a:blip r:embed="rId3">
            <a:alphaModFix/>
          </a:blip>
          <a:srcRect/>
          <a:stretch/>
        </p:blipFill>
        <p:spPr>
          <a:xfrm>
            <a:off x="4236175" y="603150"/>
            <a:ext cx="7867075" cy="36577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47"/>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solidFill>
                  <a:schemeClr val="lt1"/>
                </a:solidFill>
                <a:latin typeface="Open Sans"/>
                <a:ea typeface="Open Sans"/>
                <a:cs typeface="Open Sans"/>
                <a:sym typeface="Open Sans"/>
              </a:rPr>
              <a:t>Servlet Filters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29"/>
        <p:cNvGrpSpPr/>
        <p:nvPr/>
      </p:nvGrpSpPr>
      <p:grpSpPr>
        <a:xfrm>
          <a:off x="0" y="0"/>
          <a:ext cx="0" cy="0"/>
          <a:chOff x="0" y="0"/>
          <a:chExt cx="0" cy="0"/>
        </a:xfrm>
      </p:grpSpPr>
      <p:sp>
        <p:nvSpPr>
          <p:cNvPr id="930" name="Google Shape;930;p48"/>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Servlet Filters</a:t>
            </a:r>
            <a:endParaRPr/>
          </a:p>
        </p:txBody>
      </p:sp>
      <p:sp>
        <p:nvSpPr>
          <p:cNvPr id="931" name="Google Shape;931;p48"/>
          <p:cNvSpPr/>
          <p:nvPr/>
        </p:nvSpPr>
        <p:spPr>
          <a:xfrm>
            <a:off x="2235834" y="1111815"/>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Java filters are </a:t>
            </a:r>
            <a:r>
              <a:rPr lang="en-IN" sz="2200" b="1" i="0" u="none" strike="noStrike" cap="none">
                <a:solidFill>
                  <a:srgbClr val="3F3F3F"/>
                </a:solidFill>
                <a:latin typeface="Open Sans"/>
                <a:ea typeface="Open Sans"/>
                <a:cs typeface="Open Sans"/>
                <a:sym typeface="Open Sans"/>
              </a:rPr>
              <a:t>pluggable </a:t>
            </a:r>
            <a:r>
              <a:rPr lang="en-IN" sz="2200" b="0" i="0" u="none" strike="noStrike" cap="none">
                <a:solidFill>
                  <a:srgbClr val="3F3F3F"/>
                </a:solidFill>
                <a:latin typeface="Open Sans"/>
                <a:ea typeface="Open Sans"/>
                <a:cs typeface="Open Sans"/>
                <a:sym typeface="Open Sans"/>
              </a:rPr>
              <a:t>Java components that are used to intercept and process requests before they are sent to the servlet and responses sent by the servlet. </a:t>
            </a:r>
            <a:endParaRPr sz="2200" b="1" i="0" u="none" strike="noStrike" cap="none">
              <a:solidFill>
                <a:srgbClr val="3F3F3F"/>
              </a:solidFill>
              <a:latin typeface="Open Sans"/>
              <a:ea typeface="Open Sans"/>
              <a:cs typeface="Open Sans"/>
              <a:sym typeface="Open Sans"/>
            </a:endParaRPr>
          </a:p>
        </p:txBody>
      </p:sp>
      <p:sp>
        <p:nvSpPr>
          <p:cNvPr id="932" name="Google Shape;932;p48"/>
          <p:cNvSpPr/>
          <p:nvPr/>
        </p:nvSpPr>
        <p:spPr>
          <a:xfrm>
            <a:off x="6046594" y="2639370"/>
            <a:ext cx="6745522" cy="3399369"/>
          </a:xfrm>
          <a:prstGeom prst="rect">
            <a:avLst/>
          </a:prstGeom>
          <a:noFill/>
          <a:ln w="28575" cap="flat" cmpd="sng">
            <a:solidFill>
              <a:srgbClr val="3F97C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933" name="Google Shape;933;p48"/>
          <p:cNvPicPr preferRelativeResize="0"/>
          <p:nvPr/>
        </p:nvPicPr>
        <p:blipFill rotWithShape="1">
          <a:blip r:embed="rId3">
            <a:alphaModFix/>
          </a:blip>
          <a:srcRect/>
          <a:stretch/>
        </p:blipFill>
        <p:spPr>
          <a:xfrm>
            <a:off x="3054912" y="3565616"/>
            <a:ext cx="1433112" cy="1433112"/>
          </a:xfrm>
          <a:prstGeom prst="rect">
            <a:avLst/>
          </a:prstGeom>
          <a:noFill/>
          <a:ln>
            <a:noFill/>
          </a:ln>
        </p:spPr>
      </p:pic>
      <p:sp>
        <p:nvSpPr>
          <p:cNvPr id="934" name="Google Shape;934;p48"/>
          <p:cNvSpPr/>
          <p:nvPr/>
        </p:nvSpPr>
        <p:spPr>
          <a:xfrm>
            <a:off x="6551921" y="3090754"/>
            <a:ext cx="5827247" cy="2382836"/>
          </a:xfrm>
          <a:prstGeom prst="rect">
            <a:avLst/>
          </a:prstGeom>
          <a:noFill/>
          <a:ln w="28575" cap="flat" cmpd="sng">
            <a:solidFill>
              <a:srgbClr val="3F97C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935" name="Google Shape;935;p48"/>
          <p:cNvSpPr txBox="1"/>
          <p:nvPr/>
        </p:nvSpPr>
        <p:spPr>
          <a:xfrm>
            <a:off x="8268512" y="4955818"/>
            <a:ext cx="297282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Web Container</a:t>
            </a:r>
            <a:endParaRPr sz="1400" b="0" i="0" u="none" strike="noStrike" cap="none">
              <a:solidFill>
                <a:srgbClr val="000000"/>
              </a:solidFill>
              <a:latin typeface="Arial"/>
              <a:ea typeface="Arial"/>
              <a:cs typeface="Arial"/>
              <a:sym typeface="Arial"/>
            </a:endParaRPr>
          </a:p>
        </p:txBody>
      </p:sp>
      <p:sp>
        <p:nvSpPr>
          <p:cNvPr id="936" name="Google Shape;936;p48"/>
          <p:cNvSpPr/>
          <p:nvPr/>
        </p:nvSpPr>
        <p:spPr>
          <a:xfrm>
            <a:off x="7039109" y="3392580"/>
            <a:ext cx="1259391" cy="1652550"/>
          </a:xfrm>
          <a:prstGeom prst="roundRect">
            <a:avLst>
              <a:gd name="adj" fmla="val 16667"/>
            </a:avLst>
          </a:prstGeom>
          <a:solidFill>
            <a:srgbClr val="288F9A"/>
          </a:solidFill>
          <a:ln>
            <a:noFill/>
          </a:ln>
          <a:effectLst>
            <a:outerShdw blurRad="44450" dist="27940" dir="5400000" algn="ctr">
              <a:srgbClr val="000000">
                <a:alpha val="3137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Servlet Filter</a:t>
            </a:r>
            <a:endParaRPr sz="1400" b="0" i="0" u="none" strike="noStrike" cap="none">
              <a:solidFill>
                <a:srgbClr val="000000"/>
              </a:solidFill>
              <a:latin typeface="Arial"/>
              <a:ea typeface="Arial"/>
              <a:cs typeface="Arial"/>
              <a:sym typeface="Arial"/>
            </a:endParaRPr>
          </a:p>
        </p:txBody>
      </p:sp>
      <p:sp>
        <p:nvSpPr>
          <p:cNvPr id="937" name="Google Shape;937;p48"/>
          <p:cNvSpPr/>
          <p:nvPr/>
        </p:nvSpPr>
        <p:spPr>
          <a:xfrm>
            <a:off x="10173078" y="3831369"/>
            <a:ext cx="1823860" cy="713625"/>
          </a:xfrm>
          <a:prstGeom prst="roundRect">
            <a:avLst>
              <a:gd name="adj" fmla="val 16667"/>
            </a:avLst>
          </a:prstGeom>
          <a:solidFill>
            <a:srgbClr val="288F9A"/>
          </a:solidFill>
          <a:ln>
            <a:noFill/>
          </a:ln>
          <a:effectLst>
            <a:outerShdw blurRad="44450" dist="27940" dir="5400000" algn="ctr">
              <a:srgbClr val="000000">
                <a:alpha val="3137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lt1"/>
                </a:solidFill>
                <a:latin typeface="Open Sans"/>
                <a:ea typeface="Open Sans"/>
                <a:cs typeface="Open Sans"/>
                <a:sym typeface="Open Sans"/>
              </a:rPr>
              <a:t>Servlet</a:t>
            </a:r>
            <a:endParaRPr sz="1400" b="0" i="0" u="none" strike="noStrike" cap="none">
              <a:solidFill>
                <a:srgbClr val="000000"/>
              </a:solidFill>
              <a:latin typeface="Arial"/>
              <a:ea typeface="Arial"/>
              <a:cs typeface="Arial"/>
              <a:sym typeface="Arial"/>
            </a:endParaRPr>
          </a:p>
        </p:txBody>
      </p:sp>
      <p:sp>
        <p:nvSpPr>
          <p:cNvPr id="938" name="Google Shape;938;p48"/>
          <p:cNvSpPr txBox="1"/>
          <p:nvPr/>
        </p:nvSpPr>
        <p:spPr>
          <a:xfrm>
            <a:off x="8268512" y="5520762"/>
            <a:ext cx="297282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Server</a:t>
            </a:r>
            <a:endParaRPr sz="1400" b="0" i="0" u="none" strike="noStrike" cap="none">
              <a:solidFill>
                <a:srgbClr val="000000"/>
              </a:solidFill>
              <a:latin typeface="Arial"/>
              <a:ea typeface="Arial"/>
              <a:cs typeface="Arial"/>
              <a:sym typeface="Arial"/>
            </a:endParaRPr>
          </a:p>
        </p:txBody>
      </p:sp>
      <p:cxnSp>
        <p:nvCxnSpPr>
          <p:cNvPr id="939" name="Google Shape;939;p48"/>
          <p:cNvCxnSpPr/>
          <p:nvPr/>
        </p:nvCxnSpPr>
        <p:spPr>
          <a:xfrm>
            <a:off x="4488024" y="3945290"/>
            <a:ext cx="2550225" cy="0"/>
          </a:xfrm>
          <a:prstGeom prst="straightConnector1">
            <a:avLst/>
          </a:prstGeom>
          <a:noFill/>
          <a:ln w="57150" cap="flat" cmpd="sng">
            <a:solidFill>
              <a:srgbClr val="EB792A"/>
            </a:solidFill>
            <a:prstDash val="solid"/>
            <a:round/>
            <a:headEnd type="none" w="sm" len="sm"/>
            <a:tailEnd type="triangle" w="med" len="med"/>
          </a:ln>
        </p:spPr>
      </p:cxnSp>
      <p:cxnSp>
        <p:nvCxnSpPr>
          <p:cNvPr id="940" name="Google Shape;940;p48"/>
          <p:cNvCxnSpPr/>
          <p:nvPr/>
        </p:nvCxnSpPr>
        <p:spPr>
          <a:xfrm rot="10800000">
            <a:off x="4453409" y="4392712"/>
            <a:ext cx="2560777" cy="0"/>
          </a:xfrm>
          <a:prstGeom prst="straightConnector1">
            <a:avLst/>
          </a:prstGeom>
          <a:noFill/>
          <a:ln w="57150" cap="flat" cmpd="sng">
            <a:solidFill>
              <a:srgbClr val="EB792A"/>
            </a:solidFill>
            <a:prstDash val="solid"/>
            <a:round/>
            <a:headEnd type="none" w="sm" len="sm"/>
            <a:tailEnd type="triangle" w="med" len="med"/>
          </a:ln>
        </p:spPr>
      </p:cxnSp>
      <p:cxnSp>
        <p:nvCxnSpPr>
          <p:cNvPr id="941" name="Google Shape;941;p48"/>
          <p:cNvCxnSpPr/>
          <p:nvPr/>
        </p:nvCxnSpPr>
        <p:spPr>
          <a:xfrm>
            <a:off x="8299360" y="3999829"/>
            <a:ext cx="1873718" cy="0"/>
          </a:xfrm>
          <a:prstGeom prst="straightConnector1">
            <a:avLst/>
          </a:prstGeom>
          <a:noFill/>
          <a:ln w="57150" cap="flat" cmpd="sng">
            <a:solidFill>
              <a:srgbClr val="EB792A"/>
            </a:solidFill>
            <a:prstDash val="solid"/>
            <a:round/>
            <a:headEnd type="none" w="sm" len="sm"/>
            <a:tailEnd type="triangle" w="med" len="med"/>
          </a:ln>
        </p:spPr>
      </p:cxnSp>
      <p:cxnSp>
        <p:nvCxnSpPr>
          <p:cNvPr id="942" name="Google Shape;942;p48"/>
          <p:cNvCxnSpPr/>
          <p:nvPr/>
        </p:nvCxnSpPr>
        <p:spPr>
          <a:xfrm rot="10800000">
            <a:off x="8259256" y="4392815"/>
            <a:ext cx="1913822" cy="0"/>
          </a:xfrm>
          <a:prstGeom prst="straightConnector1">
            <a:avLst/>
          </a:prstGeom>
          <a:noFill/>
          <a:ln w="57150" cap="flat" cmpd="sng">
            <a:solidFill>
              <a:srgbClr val="EB792A"/>
            </a:solidFill>
            <a:prstDash val="solid"/>
            <a:round/>
            <a:headEnd type="none" w="sm" len="sm"/>
            <a:tailEnd type="triangle" w="med" len="med"/>
          </a:ln>
        </p:spPr>
      </p:cxnSp>
      <p:sp>
        <p:nvSpPr>
          <p:cNvPr id="943" name="Google Shape;943;p48"/>
          <p:cNvSpPr txBox="1"/>
          <p:nvPr/>
        </p:nvSpPr>
        <p:spPr>
          <a:xfrm>
            <a:off x="3768320" y="3446255"/>
            <a:ext cx="2972820"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request</a:t>
            </a:r>
            <a:endParaRPr sz="1400" b="0" i="0" u="none" strike="noStrike" cap="none">
              <a:solidFill>
                <a:srgbClr val="000000"/>
              </a:solidFill>
              <a:latin typeface="Arial"/>
              <a:ea typeface="Arial"/>
              <a:cs typeface="Arial"/>
              <a:sym typeface="Arial"/>
            </a:endParaRPr>
          </a:p>
        </p:txBody>
      </p:sp>
      <p:sp>
        <p:nvSpPr>
          <p:cNvPr id="944" name="Google Shape;944;p48"/>
          <p:cNvSpPr txBox="1"/>
          <p:nvPr/>
        </p:nvSpPr>
        <p:spPr>
          <a:xfrm>
            <a:off x="3840509" y="4439884"/>
            <a:ext cx="2972820" cy="4308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response</a:t>
            </a:r>
            <a:endParaRPr sz="1400" b="0" i="0" u="none" strike="noStrike" cap="none">
              <a:solidFill>
                <a:srgbClr val="000000"/>
              </a:solidFill>
              <a:latin typeface="Arial"/>
              <a:ea typeface="Arial"/>
              <a:cs typeface="Arial"/>
              <a:sym typeface="Arial"/>
            </a:endParaRPr>
          </a:p>
        </p:txBody>
      </p:sp>
      <p:sp>
        <p:nvSpPr>
          <p:cNvPr id="945" name="Google Shape;945;p48"/>
          <p:cNvSpPr txBox="1"/>
          <p:nvPr/>
        </p:nvSpPr>
        <p:spPr>
          <a:xfrm>
            <a:off x="2285058" y="5186650"/>
            <a:ext cx="297282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Client</a:t>
            </a:r>
            <a:endParaRPr sz="1400" b="0" i="0" u="none" strike="noStrike" cap="none">
              <a:solidFill>
                <a:srgbClr val="000000"/>
              </a:solidFill>
              <a:latin typeface="Arial"/>
              <a:ea typeface="Arial"/>
              <a:cs typeface="Arial"/>
              <a:sym typeface="Arial"/>
            </a:endParaRPr>
          </a:p>
        </p:txBody>
      </p:sp>
      <p:sp>
        <p:nvSpPr>
          <p:cNvPr id="946" name="Google Shape;946;p48"/>
          <p:cNvSpPr/>
          <p:nvPr/>
        </p:nvSpPr>
        <p:spPr>
          <a:xfrm>
            <a:off x="2235834" y="6677339"/>
            <a:ext cx="5648707" cy="873336"/>
          </a:xfrm>
          <a:prstGeom prst="roundRect">
            <a:avLst>
              <a:gd name="adj" fmla="val 16667"/>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No cap on the number of  filters</a:t>
            </a:r>
            <a:endParaRPr sz="1400" b="0" i="0" u="none" strike="noStrike" cap="none">
              <a:solidFill>
                <a:srgbClr val="000000"/>
              </a:solidFill>
              <a:latin typeface="Arial"/>
              <a:ea typeface="Arial"/>
              <a:cs typeface="Arial"/>
              <a:sym typeface="Arial"/>
            </a:endParaRPr>
          </a:p>
        </p:txBody>
      </p:sp>
      <p:sp>
        <p:nvSpPr>
          <p:cNvPr id="947" name="Google Shape;947;p48"/>
          <p:cNvSpPr/>
          <p:nvPr/>
        </p:nvSpPr>
        <p:spPr>
          <a:xfrm>
            <a:off x="8754428" y="6677339"/>
            <a:ext cx="5648707" cy="873336"/>
          </a:xfrm>
          <a:prstGeom prst="roundRect">
            <a:avLst>
              <a:gd name="adj" fmla="val 16667"/>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Configured in the deployment descriptor </a:t>
            </a:r>
            <a:endParaRPr sz="1400" b="0" i="0" u="none" strike="noStrike" cap="none">
              <a:solidFill>
                <a:srgbClr val="000000"/>
              </a:solidFill>
              <a:latin typeface="Arial"/>
              <a:ea typeface="Arial"/>
              <a:cs typeface="Arial"/>
              <a:sym typeface="Arial"/>
            </a:endParaRPr>
          </a:p>
        </p:txBody>
      </p:sp>
      <p:pic>
        <p:nvPicPr>
          <p:cNvPr id="948" name="Google Shape;948;p48"/>
          <p:cNvPicPr preferRelativeResize="0"/>
          <p:nvPr/>
        </p:nvPicPr>
        <p:blipFill rotWithShape="1">
          <a:blip r:embed="rId4">
            <a:alphaModFix/>
          </a:blip>
          <a:srcRect/>
          <a:stretch/>
        </p:blipFill>
        <p:spPr>
          <a:xfrm>
            <a:off x="6130176" y="603159"/>
            <a:ext cx="4079075" cy="36576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53"/>
        <p:cNvGrpSpPr/>
        <p:nvPr/>
      </p:nvGrpSpPr>
      <p:grpSpPr>
        <a:xfrm>
          <a:off x="0" y="0"/>
          <a:ext cx="0" cy="0"/>
          <a:chOff x="0" y="0"/>
          <a:chExt cx="0" cy="0"/>
        </a:xfrm>
      </p:grpSpPr>
      <p:sp>
        <p:nvSpPr>
          <p:cNvPr id="954" name="Google Shape;954;p49"/>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Servlet Filters: Advantages and Uses</a:t>
            </a:r>
            <a:endParaRPr/>
          </a:p>
        </p:txBody>
      </p:sp>
      <p:grpSp>
        <p:nvGrpSpPr>
          <p:cNvPr id="955" name="Google Shape;955;p49"/>
          <p:cNvGrpSpPr/>
          <p:nvPr/>
        </p:nvGrpSpPr>
        <p:grpSpPr>
          <a:xfrm>
            <a:off x="6466085" y="3037797"/>
            <a:ext cx="3569085" cy="4277369"/>
            <a:chOff x="9683156" y="2245342"/>
            <a:chExt cx="1880262" cy="2278603"/>
          </a:xfrm>
        </p:grpSpPr>
        <p:sp>
          <p:nvSpPr>
            <p:cNvPr id="956" name="Google Shape;956;p49"/>
            <p:cNvSpPr/>
            <p:nvPr/>
          </p:nvSpPr>
          <p:spPr>
            <a:xfrm>
              <a:off x="9697382" y="2584406"/>
              <a:ext cx="1851810" cy="1939539"/>
            </a:xfrm>
            <a:custGeom>
              <a:avLst/>
              <a:gdLst/>
              <a:ahLst/>
              <a:cxnLst/>
              <a:rect l="l" t="t" r="r" b="b"/>
              <a:pathLst>
                <a:path w="1562" h="1636" extrusionOk="0">
                  <a:moveTo>
                    <a:pt x="1516" y="0"/>
                  </a:moveTo>
                  <a:lnTo>
                    <a:pt x="1562" y="11"/>
                  </a:lnTo>
                  <a:lnTo>
                    <a:pt x="781" y="1636"/>
                  </a:lnTo>
                  <a:lnTo>
                    <a:pt x="0" y="11"/>
                  </a:lnTo>
                  <a:lnTo>
                    <a:pt x="57" y="0"/>
                  </a:lnTo>
                  <a:lnTo>
                    <a:pt x="1516" y="0"/>
                  </a:lnTo>
                  <a:close/>
                </a:path>
              </a:pathLst>
            </a:custGeom>
            <a:gradFill>
              <a:gsLst>
                <a:gs pos="0">
                  <a:srgbClr val="276A7C"/>
                </a:gs>
                <a:gs pos="50000">
                  <a:srgbClr val="3899B5"/>
                </a:gs>
                <a:gs pos="100000">
                  <a:srgbClr val="44B8D8"/>
                </a:gs>
              </a:gsLst>
              <a:lin ang="0" scaled="0"/>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Arial"/>
                <a:buNone/>
              </a:pPr>
              <a:endParaRPr sz="1800" b="0" i="0" u="none" strike="noStrike" cap="none">
                <a:solidFill>
                  <a:srgbClr val="3F3F3F"/>
                </a:solidFill>
                <a:latin typeface="Open Sans Light"/>
                <a:ea typeface="Open Sans Light"/>
                <a:cs typeface="Open Sans Light"/>
                <a:sym typeface="Open Sans Light"/>
              </a:endParaRPr>
            </a:p>
          </p:txBody>
        </p:sp>
        <p:sp>
          <p:nvSpPr>
            <p:cNvPr id="957" name="Google Shape;957;p49"/>
            <p:cNvSpPr/>
            <p:nvPr/>
          </p:nvSpPr>
          <p:spPr>
            <a:xfrm>
              <a:off x="9683156" y="2245342"/>
              <a:ext cx="1880262" cy="610552"/>
            </a:xfrm>
            <a:prstGeom prst="ellipse">
              <a:avLst/>
            </a:prstGeom>
            <a:gradFill>
              <a:gsLst>
                <a:gs pos="0">
                  <a:srgbClr val="FFFFFF"/>
                </a:gs>
                <a:gs pos="52999">
                  <a:srgbClr val="FFFFFF"/>
                </a:gs>
                <a:gs pos="100000">
                  <a:srgbClr val="FFFFFF"/>
                </a:gs>
              </a:gsLst>
              <a:lin ang="16800000" scaled="0"/>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Arial"/>
                <a:buNone/>
              </a:pPr>
              <a:endParaRPr sz="1800" b="0" i="0" u="none" strike="noStrike" cap="none">
                <a:solidFill>
                  <a:srgbClr val="3F3F3F"/>
                </a:solidFill>
                <a:latin typeface="Open Sans Light"/>
                <a:ea typeface="Open Sans Light"/>
                <a:cs typeface="Open Sans Light"/>
                <a:sym typeface="Open Sans Light"/>
              </a:endParaRPr>
            </a:p>
          </p:txBody>
        </p:sp>
      </p:grpSp>
      <p:sp>
        <p:nvSpPr>
          <p:cNvPr id="958" name="Google Shape;958;p49"/>
          <p:cNvSpPr txBox="1"/>
          <p:nvPr/>
        </p:nvSpPr>
        <p:spPr>
          <a:xfrm>
            <a:off x="7049378" y="3517082"/>
            <a:ext cx="228600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rgbClr val="3F3F3F"/>
                </a:solidFill>
                <a:latin typeface="Open Sans"/>
                <a:ea typeface="Open Sans"/>
                <a:cs typeface="Open Sans"/>
                <a:sym typeface="Open Sans"/>
              </a:rPr>
              <a:t>Servlet Filter</a:t>
            </a:r>
            <a:endParaRPr sz="1400" b="0" i="0" u="none" strike="noStrike" cap="none">
              <a:solidFill>
                <a:srgbClr val="000000"/>
              </a:solidFill>
              <a:latin typeface="Arial"/>
              <a:ea typeface="Arial"/>
              <a:cs typeface="Arial"/>
              <a:sym typeface="Arial"/>
            </a:endParaRPr>
          </a:p>
        </p:txBody>
      </p:sp>
      <p:sp>
        <p:nvSpPr>
          <p:cNvPr id="959" name="Google Shape;959;p49"/>
          <p:cNvSpPr txBox="1"/>
          <p:nvPr/>
        </p:nvSpPr>
        <p:spPr>
          <a:xfrm>
            <a:off x="2237876" y="2864923"/>
            <a:ext cx="3644917" cy="461665"/>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IN" sz="2400" b="1" i="0" u="none" strike="noStrike" cap="none">
                <a:solidFill>
                  <a:srgbClr val="3F3F3F"/>
                </a:solidFill>
                <a:latin typeface="Open Sans"/>
                <a:ea typeface="Open Sans"/>
                <a:cs typeface="Open Sans"/>
                <a:sym typeface="Open Sans"/>
              </a:rPr>
              <a:t>Advantages </a:t>
            </a:r>
            <a:endParaRPr sz="2400" b="1" i="0" u="none" strike="noStrike" cap="none">
              <a:solidFill>
                <a:srgbClr val="3F3F3F"/>
              </a:solidFill>
              <a:latin typeface="Open Sans"/>
              <a:ea typeface="Open Sans"/>
              <a:cs typeface="Open Sans"/>
              <a:sym typeface="Open Sans"/>
            </a:endParaRPr>
          </a:p>
        </p:txBody>
      </p:sp>
      <p:cxnSp>
        <p:nvCxnSpPr>
          <p:cNvPr id="960" name="Google Shape;960;p49"/>
          <p:cNvCxnSpPr>
            <a:stCxn id="959" idx="3"/>
            <a:endCxn id="961" idx="2"/>
          </p:cNvCxnSpPr>
          <p:nvPr/>
        </p:nvCxnSpPr>
        <p:spPr>
          <a:xfrm flipH="1">
            <a:off x="5859393" y="3095756"/>
            <a:ext cx="23400" cy="4171800"/>
          </a:xfrm>
          <a:prstGeom prst="straightConnector1">
            <a:avLst/>
          </a:prstGeom>
          <a:noFill/>
          <a:ln w="38100" cap="flat" cmpd="sng">
            <a:solidFill>
              <a:srgbClr val="5597D3"/>
            </a:solidFill>
            <a:prstDash val="solid"/>
            <a:round/>
            <a:headEnd type="none" w="sm" len="sm"/>
            <a:tailEnd type="none" w="sm" len="sm"/>
          </a:ln>
        </p:spPr>
      </p:cxnSp>
      <p:cxnSp>
        <p:nvCxnSpPr>
          <p:cNvPr id="962" name="Google Shape;962;p49"/>
          <p:cNvCxnSpPr>
            <a:stCxn id="963" idx="1"/>
            <a:endCxn id="964" idx="2"/>
          </p:cNvCxnSpPr>
          <p:nvPr/>
        </p:nvCxnSpPr>
        <p:spPr>
          <a:xfrm flipH="1">
            <a:off x="10531502" y="3172009"/>
            <a:ext cx="34500" cy="4143300"/>
          </a:xfrm>
          <a:prstGeom prst="straightConnector1">
            <a:avLst/>
          </a:prstGeom>
          <a:noFill/>
          <a:ln w="38100" cap="flat" cmpd="sng">
            <a:solidFill>
              <a:srgbClr val="5597D3"/>
            </a:solidFill>
            <a:prstDash val="solid"/>
            <a:round/>
            <a:headEnd type="none" w="sm" len="sm"/>
            <a:tailEnd type="none" w="sm" len="sm"/>
          </a:ln>
        </p:spPr>
      </p:cxnSp>
      <p:sp>
        <p:nvSpPr>
          <p:cNvPr id="965" name="Google Shape;965;p49"/>
          <p:cNvSpPr/>
          <p:nvPr/>
        </p:nvSpPr>
        <p:spPr>
          <a:xfrm>
            <a:off x="10259523" y="3873662"/>
            <a:ext cx="612958" cy="608925"/>
          </a:xfrm>
          <a:prstGeom prst="diamond">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sp>
        <p:nvSpPr>
          <p:cNvPr id="966" name="Google Shape;966;p49"/>
          <p:cNvSpPr txBox="1"/>
          <p:nvPr/>
        </p:nvSpPr>
        <p:spPr>
          <a:xfrm>
            <a:off x="1145215" y="3978747"/>
            <a:ext cx="3644917" cy="461665"/>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IN" sz="2400" b="0" i="0" u="none" strike="noStrike" cap="none">
                <a:solidFill>
                  <a:srgbClr val="3F3F3F"/>
                </a:solidFill>
                <a:latin typeface="Open Sans"/>
                <a:ea typeface="Open Sans"/>
                <a:cs typeface="Open Sans"/>
                <a:sym typeface="Open Sans"/>
              </a:rPr>
              <a:t>Pluggable </a:t>
            </a:r>
            <a:endParaRPr sz="2400" b="0" i="0" u="none" strike="noStrike" cap="none">
              <a:solidFill>
                <a:srgbClr val="3F3F3F"/>
              </a:solidFill>
              <a:latin typeface="Open Sans"/>
              <a:ea typeface="Open Sans"/>
              <a:cs typeface="Open Sans"/>
              <a:sym typeface="Open Sans"/>
            </a:endParaRPr>
          </a:p>
        </p:txBody>
      </p:sp>
      <p:sp>
        <p:nvSpPr>
          <p:cNvPr id="967" name="Google Shape;967;p49"/>
          <p:cNvSpPr/>
          <p:nvPr/>
        </p:nvSpPr>
        <p:spPr>
          <a:xfrm>
            <a:off x="5552844" y="5308030"/>
            <a:ext cx="612958" cy="608925"/>
          </a:xfrm>
          <a:prstGeom prst="diamond">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cxnSp>
        <p:nvCxnSpPr>
          <p:cNvPr id="968" name="Google Shape;968;p49"/>
          <p:cNvCxnSpPr>
            <a:stCxn id="967" idx="1"/>
          </p:cNvCxnSpPr>
          <p:nvPr/>
        </p:nvCxnSpPr>
        <p:spPr>
          <a:xfrm rot="10800000">
            <a:off x="4805844" y="5612493"/>
            <a:ext cx="747000" cy="0"/>
          </a:xfrm>
          <a:prstGeom prst="straightConnector1">
            <a:avLst/>
          </a:prstGeom>
          <a:noFill/>
          <a:ln w="9525" cap="flat" cmpd="sng">
            <a:solidFill>
              <a:srgbClr val="5597D3"/>
            </a:solidFill>
            <a:prstDash val="solid"/>
            <a:round/>
            <a:headEnd type="none" w="sm" len="sm"/>
            <a:tailEnd type="none" w="sm" len="sm"/>
          </a:ln>
        </p:spPr>
      </p:cxnSp>
      <p:sp>
        <p:nvSpPr>
          <p:cNvPr id="969" name="Google Shape;969;p49"/>
          <p:cNvSpPr txBox="1"/>
          <p:nvPr/>
        </p:nvSpPr>
        <p:spPr>
          <a:xfrm>
            <a:off x="1160946" y="5269105"/>
            <a:ext cx="3644917" cy="830997"/>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IN" sz="2400" b="0" i="0" u="none" strike="noStrike" cap="none">
                <a:solidFill>
                  <a:srgbClr val="3F3F3F"/>
                </a:solidFill>
                <a:latin typeface="Open Sans"/>
                <a:ea typeface="Open Sans"/>
                <a:cs typeface="Open Sans"/>
                <a:sym typeface="Open Sans"/>
              </a:rPr>
              <a:t>No dependency on another resource </a:t>
            </a:r>
            <a:endParaRPr sz="2400" b="0" i="0" u="none" strike="noStrike" cap="none">
              <a:solidFill>
                <a:srgbClr val="3F3F3F"/>
              </a:solidFill>
              <a:latin typeface="Open Sans"/>
              <a:ea typeface="Open Sans"/>
              <a:cs typeface="Open Sans"/>
              <a:sym typeface="Open Sans"/>
            </a:endParaRPr>
          </a:p>
        </p:txBody>
      </p:sp>
      <p:sp>
        <p:nvSpPr>
          <p:cNvPr id="961" name="Google Shape;961;p49"/>
          <p:cNvSpPr/>
          <p:nvPr/>
        </p:nvSpPr>
        <p:spPr>
          <a:xfrm>
            <a:off x="5552844" y="6658651"/>
            <a:ext cx="612958" cy="608925"/>
          </a:xfrm>
          <a:prstGeom prst="diamond">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cxnSp>
        <p:nvCxnSpPr>
          <p:cNvPr id="970" name="Google Shape;970;p49"/>
          <p:cNvCxnSpPr>
            <a:stCxn id="961" idx="1"/>
          </p:cNvCxnSpPr>
          <p:nvPr/>
        </p:nvCxnSpPr>
        <p:spPr>
          <a:xfrm rot="10800000">
            <a:off x="4805844" y="6963113"/>
            <a:ext cx="747000" cy="0"/>
          </a:xfrm>
          <a:prstGeom prst="straightConnector1">
            <a:avLst/>
          </a:prstGeom>
          <a:noFill/>
          <a:ln w="9525" cap="flat" cmpd="sng">
            <a:solidFill>
              <a:srgbClr val="5597D3"/>
            </a:solidFill>
            <a:prstDash val="solid"/>
            <a:round/>
            <a:headEnd type="none" w="sm" len="sm"/>
            <a:tailEnd type="none" w="sm" len="sm"/>
          </a:ln>
        </p:spPr>
      </p:cxnSp>
      <p:sp>
        <p:nvSpPr>
          <p:cNvPr id="971" name="Google Shape;971;p49"/>
          <p:cNvSpPr txBox="1"/>
          <p:nvPr/>
        </p:nvSpPr>
        <p:spPr>
          <a:xfrm>
            <a:off x="1101278" y="6658651"/>
            <a:ext cx="3644917" cy="461665"/>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IN" sz="2400" b="0" i="0" u="none" strike="noStrike" cap="none">
                <a:solidFill>
                  <a:srgbClr val="3F3F3F"/>
                </a:solidFill>
                <a:latin typeface="Open Sans"/>
                <a:ea typeface="Open Sans"/>
                <a:cs typeface="Open Sans"/>
                <a:sym typeface="Open Sans"/>
              </a:rPr>
              <a:t>Less Maintenance</a:t>
            </a:r>
            <a:endParaRPr sz="2400" b="0" i="0" u="none" strike="noStrike" cap="none">
              <a:solidFill>
                <a:srgbClr val="3F3F3F"/>
              </a:solidFill>
              <a:latin typeface="Open Sans"/>
              <a:ea typeface="Open Sans"/>
              <a:cs typeface="Open Sans"/>
              <a:sym typeface="Open Sans"/>
            </a:endParaRPr>
          </a:p>
        </p:txBody>
      </p:sp>
      <p:sp>
        <p:nvSpPr>
          <p:cNvPr id="963" name="Google Shape;963;p49"/>
          <p:cNvSpPr txBox="1"/>
          <p:nvPr/>
        </p:nvSpPr>
        <p:spPr>
          <a:xfrm>
            <a:off x="10566002" y="2941177"/>
            <a:ext cx="3644917"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IN" sz="2400" b="1" i="0" u="none" strike="noStrike" cap="none">
                <a:solidFill>
                  <a:srgbClr val="3F3F3F"/>
                </a:solidFill>
                <a:latin typeface="Open Sans"/>
                <a:ea typeface="Open Sans"/>
                <a:cs typeface="Open Sans"/>
                <a:sym typeface="Open Sans"/>
              </a:rPr>
              <a:t>Uses </a:t>
            </a:r>
            <a:endParaRPr sz="2400" b="1" i="0" u="none" strike="noStrike" cap="none">
              <a:solidFill>
                <a:srgbClr val="3F3F3F"/>
              </a:solidFill>
              <a:latin typeface="Open Sans"/>
              <a:ea typeface="Open Sans"/>
              <a:cs typeface="Open Sans"/>
              <a:sym typeface="Open Sans"/>
            </a:endParaRPr>
          </a:p>
        </p:txBody>
      </p:sp>
      <p:cxnSp>
        <p:nvCxnSpPr>
          <p:cNvPr id="972" name="Google Shape;972;p49"/>
          <p:cNvCxnSpPr>
            <a:endCxn id="965" idx="3"/>
          </p:cNvCxnSpPr>
          <p:nvPr/>
        </p:nvCxnSpPr>
        <p:spPr>
          <a:xfrm rot="10800000">
            <a:off x="10872481" y="4178125"/>
            <a:ext cx="786300" cy="0"/>
          </a:xfrm>
          <a:prstGeom prst="straightConnector1">
            <a:avLst/>
          </a:prstGeom>
          <a:noFill/>
          <a:ln w="9525" cap="flat" cmpd="sng">
            <a:solidFill>
              <a:srgbClr val="5597D3"/>
            </a:solidFill>
            <a:prstDash val="solid"/>
            <a:round/>
            <a:headEnd type="none" w="sm" len="sm"/>
            <a:tailEnd type="none" w="sm" len="sm"/>
          </a:ln>
        </p:spPr>
      </p:cxnSp>
      <p:sp>
        <p:nvSpPr>
          <p:cNvPr id="973" name="Google Shape;973;p49"/>
          <p:cNvSpPr/>
          <p:nvPr/>
        </p:nvSpPr>
        <p:spPr>
          <a:xfrm>
            <a:off x="5576314" y="3943036"/>
            <a:ext cx="612958" cy="608925"/>
          </a:xfrm>
          <a:prstGeom prst="diamond">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cxnSp>
        <p:nvCxnSpPr>
          <p:cNvPr id="974" name="Google Shape;974;p49"/>
          <p:cNvCxnSpPr>
            <a:stCxn id="973" idx="1"/>
          </p:cNvCxnSpPr>
          <p:nvPr/>
        </p:nvCxnSpPr>
        <p:spPr>
          <a:xfrm rot="10800000">
            <a:off x="4894714" y="4225598"/>
            <a:ext cx="681600" cy="21900"/>
          </a:xfrm>
          <a:prstGeom prst="straightConnector1">
            <a:avLst/>
          </a:prstGeom>
          <a:noFill/>
          <a:ln w="9525" cap="flat" cmpd="sng">
            <a:solidFill>
              <a:srgbClr val="5597D3"/>
            </a:solidFill>
            <a:prstDash val="solid"/>
            <a:round/>
            <a:headEnd type="none" w="sm" len="sm"/>
            <a:tailEnd type="none" w="sm" len="sm"/>
          </a:ln>
        </p:spPr>
      </p:cxnSp>
      <p:sp>
        <p:nvSpPr>
          <p:cNvPr id="975" name="Google Shape;975;p49"/>
          <p:cNvSpPr txBox="1"/>
          <p:nvPr/>
        </p:nvSpPr>
        <p:spPr>
          <a:xfrm>
            <a:off x="11805758" y="3947291"/>
            <a:ext cx="3644917" cy="83099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IN" sz="2400" b="0" i="0" u="none" strike="noStrike" cap="none">
                <a:solidFill>
                  <a:srgbClr val="3F3F3F"/>
                </a:solidFill>
                <a:latin typeface="Open Sans"/>
                <a:ea typeface="Open Sans"/>
                <a:cs typeface="Open Sans"/>
                <a:sym typeface="Open Sans"/>
              </a:rPr>
              <a:t>Encryption and decryption </a:t>
            </a:r>
            <a:endParaRPr sz="2400" b="0" i="0" u="none" strike="noStrike" cap="none">
              <a:solidFill>
                <a:srgbClr val="3F3F3F"/>
              </a:solidFill>
              <a:latin typeface="Open Sans"/>
              <a:ea typeface="Open Sans"/>
              <a:cs typeface="Open Sans"/>
              <a:sym typeface="Open Sans"/>
            </a:endParaRPr>
          </a:p>
        </p:txBody>
      </p:sp>
      <p:sp>
        <p:nvSpPr>
          <p:cNvPr id="976" name="Google Shape;976;p49"/>
          <p:cNvSpPr/>
          <p:nvPr/>
        </p:nvSpPr>
        <p:spPr>
          <a:xfrm>
            <a:off x="10259523" y="5289951"/>
            <a:ext cx="612958" cy="608925"/>
          </a:xfrm>
          <a:prstGeom prst="diamond">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cxnSp>
        <p:nvCxnSpPr>
          <p:cNvPr id="977" name="Google Shape;977;p49"/>
          <p:cNvCxnSpPr>
            <a:endCxn id="976" idx="3"/>
          </p:cNvCxnSpPr>
          <p:nvPr/>
        </p:nvCxnSpPr>
        <p:spPr>
          <a:xfrm rot="10800000">
            <a:off x="10872481" y="5594414"/>
            <a:ext cx="786300" cy="0"/>
          </a:xfrm>
          <a:prstGeom prst="straightConnector1">
            <a:avLst/>
          </a:prstGeom>
          <a:noFill/>
          <a:ln w="9525" cap="flat" cmpd="sng">
            <a:solidFill>
              <a:srgbClr val="5597D3"/>
            </a:solidFill>
            <a:prstDash val="solid"/>
            <a:round/>
            <a:headEnd type="none" w="sm" len="sm"/>
            <a:tailEnd type="none" w="sm" len="sm"/>
          </a:ln>
        </p:spPr>
      </p:cxnSp>
      <p:sp>
        <p:nvSpPr>
          <p:cNvPr id="978" name="Google Shape;978;p49"/>
          <p:cNvSpPr txBox="1"/>
          <p:nvPr/>
        </p:nvSpPr>
        <p:spPr>
          <a:xfrm>
            <a:off x="11768503" y="5374195"/>
            <a:ext cx="3644917"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IN" sz="2400" b="0" i="0" u="none" strike="noStrike" cap="none">
                <a:solidFill>
                  <a:srgbClr val="3F3F3F"/>
                </a:solidFill>
                <a:latin typeface="Open Sans"/>
                <a:ea typeface="Open Sans"/>
                <a:cs typeface="Open Sans"/>
                <a:sym typeface="Open Sans"/>
              </a:rPr>
              <a:t>Data compression</a:t>
            </a:r>
            <a:endParaRPr sz="2400" b="0" i="0" u="none" strike="noStrike" cap="none">
              <a:solidFill>
                <a:srgbClr val="3F3F3F"/>
              </a:solidFill>
              <a:latin typeface="Open Sans"/>
              <a:ea typeface="Open Sans"/>
              <a:cs typeface="Open Sans"/>
              <a:sym typeface="Open Sans"/>
            </a:endParaRPr>
          </a:p>
        </p:txBody>
      </p:sp>
      <p:sp>
        <p:nvSpPr>
          <p:cNvPr id="964" name="Google Shape;964;p49"/>
          <p:cNvSpPr/>
          <p:nvPr/>
        </p:nvSpPr>
        <p:spPr>
          <a:xfrm>
            <a:off x="10224885" y="6706241"/>
            <a:ext cx="612958" cy="608925"/>
          </a:xfrm>
          <a:prstGeom prst="diamond">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3F3F3F"/>
              </a:solidFill>
              <a:latin typeface="Arial"/>
              <a:ea typeface="Arial"/>
              <a:cs typeface="Arial"/>
              <a:sym typeface="Arial"/>
            </a:endParaRPr>
          </a:p>
        </p:txBody>
      </p:sp>
      <p:cxnSp>
        <p:nvCxnSpPr>
          <p:cNvPr id="979" name="Google Shape;979;p49"/>
          <p:cNvCxnSpPr>
            <a:endCxn id="964" idx="3"/>
          </p:cNvCxnSpPr>
          <p:nvPr/>
        </p:nvCxnSpPr>
        <p:spPr>
          <a:xfrm rot="10800000">
            <a:off x="10837843" y="7010703"/>
            <a:ext cx="786300" cy="0"/>
          </a:xfrm>
          <a:prstGeom prst="straightConnector1">
            <a:avLst/>
          </a:prstGeom>
          <a:noFill/>
          <a:ln w="9525" cap="flat" cmpd="sng">
            <a:solidFill>
              <a:srgbClr val="5597D3"/>
            </a:solidFill>
            <a:prstDash val="solid"/>
            <a:round/>
            <a:headEnd type="none" w="sm" len="sm"/>
            <a:tailEnd type="none" w="sm" len="sm"/>
          </a:ln>
        </p:spPr>
      </p:cxnSp>
      <p:sp>
        <p:nvSpPr>
          <p:cNvPr id="980" name="Google Shape;980;p49"/>
          <p:cNvSpPr txBox="1"/>
          <p:nvPr/>
        </p:nvSpPr>
        <p:spPr>
          <a:xfrm>
            <a:off x="11768503" y="6728638"/>
            <a:ext cx="3644917"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IN" sz="2400" b="0" i="0" u="none" strike="noStrike" cap="none">
                <a:solidFill>
                  <a:srgbClr val="3F3F3F"/>
                </a:solidFill>
                <a:latin typeface="Open Sans"/>
                <a:ea typeface="Open Sans"/>
                <a:cs typeface="Open Sans"/>
                <a:sym typeface="Open Sans"/>
              </a:rPr>
              <a:t>Input validation</a:t>
            </a:r>
            <a:endParaRPr sz="2400" b="0" i="0" u="none" strike="noStrike" cap="none">
              <a:solidFill>
                <a:srgbClr val="3F3F3F"/>
              </a:solidFill>
              <a:latin typeface="Open Sans"/>
              <a:ea typeface="Open Sans"/>
              <a:cs typeface="Open Sans"/>
              <a:sym typeface="Open Sans"/>
            </a:endParaRPr>
          </a:p>
        </p:txBody>
      </p:sp>
      <p:pic>
        <p:nvPicPr>
          <p:cNvPr id="981" name="Google Shape;981;p49"/>
          <p:cNvPicPr preferRelativeResize="0"/>
          <p:nvPr/>
        </p:nvPicPr>
        <p:blipFill rotWithShape="1">
          <a:blip r:embed="rId3">
            <a:alphaModFix/>
          </a:blip>
          <a:srcRect/>
          <a:stretch/>
        </p:blipFill>
        <p:spPr>
          <a:xfrm>
            <a:off x="3426900" y="603150"/>
            <a:ext cx="9461625" cy="3657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55"/>
                                        </p:tgtEl>
                                        <p:attrNameLst>
                                          <p:attrName>style.visibility</p:attrName>
                                        </p:attrNameLst>
                                      </p:cBhvr>
                                      <p:to>
                                        <p:strVal val="visible"/>
                                      </p:to>
                                    </p:set>
                                    <p:animEffect transition="in" filter="fade">
                                      <p:cBhvr>
                                        <p:cTn id="7" dur="500"/>
                                        <p:tgtEl>
                                          <p:spTgt spid="95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59"/>
                                        </p:tgtEl>
                                        <p:attrNameLst>
                                          <p:attrName>style.visibility</p:attrName>
                                        </p:attrNameLst>
                                      </p:cBhvr>
                                      <p:to>
                                        <p:strVal val="visible"/>
                                      </p:to>
                                    </p:set>
                                    <p:animEffect transition="in" filter="fade">
                                      <p:cBhvr>
                                        <p:cTn id="11" dur="500"/>
                                        <p:tgtEl>
                                          <p:spTgt spid="959"/>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66"/>
                                        </p:tgtEl>
                                        <p:attrNameLst>
                                          <p:attrName>style.visibility</p:attrName>
                                        </p:attrNameLst>
                                      </p:cBhvr>
                                      <p:to>
                                        <p:strVal val="visible"/>
                                      </p:to>
                                    </p:set>
                                    <p:animEffect transition="in" filter="fade">
                                      <p:cBhvr>
                                        <p:cTn id="15" dur="500"/>
                                        <p:tgtEl>
                                          <p:spTgt spid="96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69"/>
                                        </p:tgtEl>
                                        <p:attrNameLst>
                                          <p:attrName>style.visibility</p:attrName>
                                        </p:attrNameLst>
                                      </p:cBhvr>
                                      <p:to>
                                        <p:strVal val="visible"/>
                                      </p:to>
                                    </p:set>
                                    <p:animEffect transition="in" filter="fade">
                                      <p:cBhvr>
                                        <p:cTn id="19" dur="500"/>
                                        <p:tgtEl>
                                          <p:spTgt spid="96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71"/>
                                        </p:tgtEl>
                                        <p:attrNameLst>
                                          <p:attrName>style.visibility</p:attrName>
                                        </p:attrNameLst>
                                      </p:cBhvr>
                                      <p:to>
                                        <p:strVal val="visible"/>
                                      </p:to>
                                    </p:set>
                                    <p:animEffect transition="in" filter="fade">
                                      <p:cBhvr>
                                        <p:cTn id="23" dur="500"/>
                                        <p:tgtEl>
                                          <p:spTgt spid="971"/>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963"/>
                                        </p:tgtEl>
                                        <p:attrNameLst>
                                          <p:attrName>style.visibility</p:attrName>
                                        </p:attrNameLst>
                                      </p:cBhvr>
                                      <p:to>
                                        <p:strVal val="visible"/>
                                      </p:to>
                                    </p:set>
                                    <p:animEffect transition="in" filter="fade">
                                      <p:cBhvr>
                                        <p:cTn id="27" dur="500"/>
                                        <p:tgtEl>
                                          <p:spTgt spid="963"/>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975"/>
                                        </p:tgtEl>
                                        <p:attrNameLst>
                                          <p:attrName>style.visibility</p:attrName>
                                        </p:attrNameLst>
                                      </p:cBhvr>
                                      <p:to>
                                        <p:strVal val="visible"/>
                                      </p:to>
                                    </p:set>
                                    <p:animEffect transition="in" filter="fade">
                                      <p:cBhvr>
                                        <p:cTn id="31" dur="500"/>
                                        <p:tgtEl>
                                          <p:spTgt spid="975"/>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978"/>
                                        </p:tgtEl>
                                        <p:attrNameLst>
                                          <p:attrName>style.visibility</p:attrName>
                                        </p:attrNameLst>
                                      </p:cBhvr>
                                      <p:to>
                                        <p:strVal val="visible"/>
                                      </p:to>
                                    </p:set>
                                    <p:animEffect transition="in" filter="fade">
                                      <p:cBhvr>
                                        <p:cTn id="35" dur="500"/>
                                        <p:tgtEl>
                                          <p:spTgt spid="978"/>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980"/>
                                        </p:tgtEl>
                                        <p:attrNameLst>
                                          <p:attrName>style.visibility</p:attrName>
                                        </p:attrNameLst>
                                      </p:cBhvr>
                                      <p:to>
                                        <p:strVal val="visible"/>
                                      </p:to>
                                    </p:set>
                                    <p:animEffect transition="in" filter="fade">
                                      <p:cBhvr>
                                        <p:cTn id="39" dur="500"/>
                                        <p:tgtEl>
                                          <p:spTgt spid="9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5"/>
          <p:cNvSpPr txBox="1">
            <a:spLocks noGrp="1"/>
          </p:cNvSpPr>
          <p:nvPr>
            <p:ph type="body" idx="1"/>
          </p:nvPr>
        </p:nvSpPr>
        <p:spPr>
          <a:xfrm>
            <a:off x="1453243" y="1808291"/>
            <a:ext cx="9405257" cy="5527418"/>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solidFill>
                  <a:srgbClr val="3F3F3F"/>
                </a:solidFill>
                <a:latin typeface="Open Sans"/>
                <a:ea typeface="Open Sans"/>
                <a:cs typeface="Open Sans"/>
                <a:sym typeface="Open Sans"/>
              </a:rPr>
              <a:t>We have met Joe before. He is working as a Full Stack Developer in Abq Inc. He has upskilled himself. Due to his excellence, a task related to an e-commerce website </a:t>
            </a:r>
            <a:r>
              <a:rPr lang="en-IN"/>
              <a:t>has been</a:t>
            </a:r>
            <a:r>
              <a:rPr lang="en-IN">
                <a:solidFill>
                  <a:srgbClr val="3F3F3F"/>
                </a:solidFill>
                <a:latin typeface="Open Sans"/>
                <a:ea typeface="Open Sans"/>
                <a:cs typeface="Open Sans"/>
                <a:sym typeface="Open Sans"/>
              </a:rPr>
              <a:t> assigned to him. This website is new, and Joe has to build it from scratch.</a:t>
            </a:r>
            <a:endParaRPr/>
          </a:p>
          <a:p>
            <a:pPr marL="457200" lvl="0" indent="-228600" algn="just" rtl="0">
              <a:lnSpc>
                <a:spcPct val="90000"/>
              </a:lnSpc>
              <a:spcBef>
                <a:spcPts val="1000"/>
              </a:spcBef>
              <a:spcAft>
                <a:spcPts val="0"/>
              </a:spcAft>
              <a:buSzPts val="2800"/>
              <a:buNone/>
            </a:pPr>
            <a:endParaRPr>
              <a:solidFill>
                <a:srgbClr val="3F3F3F"/>
              </a:solidFill>
              <a:latin typeface="Open Sans"/>
              <a:ea typeface="Open Sans"/>
              <a:cs typeface="Open Sans"/>
              <a:sym typeface="Open Sans"/>
            </a:endParaRPr>
          </a:p>
          <a:p>
            <a:pPr marL="50800" lvl="0" indent="0" algn="just" rtl="0">
              <a:lnSpc>
                <a:spcPct val="90000"/>
              </a:lnSpc>
              <a:spcBef>
                <a:spcPts val="1000"/>
              </a:spcBef>
              <a:spcAft>
                <a:spcPts val="0"/>
              </a:spcAft>
              <a:buSzPts val="2800"/>
              <a:buNone/>
            </a:pPr>
            <a:r>
              <a:rPr lang="en-IN">
                <a:solidFill>
                  <a:srgbClr val="3F3F3F"/>
                </a:solidFill>
                <a:latin typeface="Open Sans"/>
                <a:ea typeface="Open Sans"/>
                <a:cs typeface="Open Sans"/>
                <a:sym typeface="Open Sans"/>
              </a:rPr>
              <a:t>Joe has to develop a servlet-based login page for the website. He has to write a program such that on successful login, a dashboard will appear where the logout link will be provided. And on incorrect login, an error message will be displayed.</a:t>
            </a:r>
            <a:endParaRPr/>
          </a:p>
          <a:p>
            <a:pPr marL="457200" lvl="0" indent="-228600" algn="just" rtl="0">
              <a:lnSpc>
                <a:spcPct val="90000"/>
              </a:lnSpc>
              <a:spcBef>
                <a:spcPts val="1000"/>
              </a:spcBef>
              <a:spcAft>
                <a:spcPts val="0"/>
              </a:spcAft>
              <a:buSzPts val="2800"/>
              <a:buNone/>
            </a:pPr>
            <a:endParaRPr>
              <a:solidFill>
                <a:srgbClr val="3F3F3F"/>
              </a:solidFill>
              <a:latin typeface="Open Sans"/>
              <a:ea typeface="Open Sans"/>
              <a:cs typeface="Open Sans"/>
              <a:sym typeface="Open Sans"/>
            </a:endParaRPr>
          </a:p>
          <a:p>
            <a:pPr marL="50800" lvl="0" indent="0" algn="just" rtl="0">
              <a:lnSpc>
                <a:spcPct val="90000"/>
              </a:lnSpc>
              <a:spcBef>
                <a:spcPts val="1000"/>
              </a:spcBef>
              <a:spcAft>
                <a:spcPts val="0"/>
              </a:spcAft>
              <a:buSzPts val="2800"/>
              <a:buNone/>
            </a:pPr>
            <a:r>
              <a:rPr lang="en-IN">
                <a:solidFill>
                  <a:srgbClr val="3F3F3F"/>
                </a:solidFill>
                <a:latin typeface="Open Sans"/>
                <a:ea typeface="Open Sans"/>
                <a:cs typeface="Open Sans"/>
                <a:sym typeface="Open Sans"/>
              </a:rPr>
              <a:t>In this lesson, we will learn how to solve this real-world scenario to help Joe complete his task effectively and quickly.</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50"/>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Filter API</a:t>
            </a:r>
            <a:endParaRPr/>
          </a:p>
        </p:txBody>
      </p:sp>
      <p:sp>
        <p:nvSpPr>
          <p:cNvPr id="988" name="Google Shape;988;p50"/>
          <p:cNvSpPr/>
          <p:nvPr/>
        </p:nvSpPr>
        <p:spPr>
          <a:xfrm>
            <a:off x="2235834" y="1111815"/>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Filter API is a part of Servlet API. </a:t>
            </a:r>
            <a:r>
              <a:rPr lang="en-IN" sz="2200" b="1" i="0" u="none" strike="noStrike" cap="none">
                <a:solidFill>
                  <a:srgbClr val="3F3F3F"/>
                </a:solidFill>
                <a:latin typeface="Open Sans"/>
                <a:ea typeface="Open Sans"/>
                <a:cs typeface="Open Sans"/>
                <a:sym typeface="Open Sans"/>
              </a:rPr>
              <a:t>Filter</a:t>
            </a:r>
            <a:r>
              <a:rPr lang="en-IN" sz="2200" b="0" i="0" u="none" strike="noStrike" cap="none">
                <a:solidFill>
                  <a:srgbClr val="3F3F3F"/>
                </a:solidFill>
                <a:latin typeface="Open Sans"/>
                <a:ea typeface="Open Sans"/>
                <a:cs typeface="Open Sans"/>
                <a:sym typeface="Open Sans"/>
              </a:rPr>
              <a:t>, </a:t>
            </a:r>
            <a:r>
              <a:rPr lang="en-IN" sz="2200" b="1" i="0" u="none" strike="noStrike" cap="none">
                <a:solidFill>
                  <a:srgbClr val="3F3F3F"/>
                </a:solidFill>
                <a:latin typeface="Open Sans"/>
                <a:ea typeface="Open Sans"/>
                <a:cs typeface="Open Sans"/>
                <a:sym typeface="Open Sans"/>
              </a:rPr>
              <a:t>FilterChain,</a:t>
            </a:r>
            <a:r>
              <a:rPr lang="en-IN" sz="2200" b="0" i="0" u="none" strike="noStrike" cap="none">
                <a:solidFill>
                  <a:srgbClr val="3F3F3F"/>
                </a:solidFill>
                <a:latin typeface="Open Sans"/>
                <a:ea typeface="Open Sans"/>
                <a:cs typeface="Open Sans"/>
                <a:sym typeface="Open Sans"/>
              </a:rPr>
              <a:t> and </a:t>
            </a:r>
            <a:r>
              <a:rPr lang="en-IN" sz="2200" b="1" i="0" u="none" strike="noStrike" cap="none">
                <a:solidFill>
                  <a:srgbClr val="3F3F3F"/>
                </a:solidFill>
                <a:latin typeface="Open Sans"/>
                <a:ea typeface="Open Sans"/>
                <a:cs typeface="Open Sans"/>
                <a:sym typeface="Open Sans"/>
              </a:rPr>
              <a:t>FilterConfig</a:t>
            </a:r>
            <a:r>
              <a:rPr lang="en-IN" sz="2200" b="0" i="0" u="none" strike="noStrike" cap="none">
                <a:solidFill>
                  <a:srgbClr val="3F3F3F"/>
                </a:solidFill>
                <a:latin typeface="Open Sans"/>
                <a:ea typeface="Open Sans"/>
                <a:cs typeface="Open Sans"/>
                <a:sym typeface="Open Sans"/>
              </a:rPr>
              <a:t> are the three interfaces of Filter API.</a:t>
            </a:r>
            <a:endParaRPr sz="2200" b="1" i="0" u="none" strike="noStrike" cap="none">
              <a:solidFill>
                <a:srgbClr val="3F3F3F"/>
              </a:solidFill>
              <a:latin typeface="Open Sans"/>
              <a:ea typeface="Open Sans"/>
              <a:cs typeface="Open Sans"/>
              <a:sym typeface="Open Sans"/>
            </a:endParaRPr>
          </a:p>
        </p:txBody>
      </p:sp>
      <p:cxnSp>
        <p:nvCxnSpPr>
          <p:cNvPr id="989" name="Google Shape;989;p50"/>
          <p:cNvCxnSpPr>
            <a:stCxn id="990" idx="3"/>
            <a:endCxn id="991" idx="1"/>
          </p:cNvCxnSpPr>
          <p:nvPr/>
        </p:nvCxnSpPr>
        <p:spPr>
          <a:xfrm>
            <a:off x="3543347" y="5463514"/>
            <a:ext cx="242700" cy="0"/>
          </a:xfrm>
          <a:prstGeom prst="straightConnector1">
            <a:avLst/>
          </a:prstGeom>
          <a:noFill/>
          <a:ln w="57150" cap="flat" cmpd="sng">
            <a:solidFill>
              <a:srgbClr val="F38573"/>
            </a:solidFill>
            <a:prstDash val="dash"/>
            <a:round/>
            <a:headEnd type="none" w="sm" len="sm"/>
            <a:tailEnd type="none" w="sm" len="sm"/>
          </a:ln>
        </p:spPr>
      </p:cxnSp>
      <p:sp>
        <p:nvSpPr>
          <p:cNvPr id="991" name="Google Shape;991;p50"/>
          <p:cNvSpPr/>
          <p:nvPr/>
        </p:nvSpPr>
        <p:spPr>
          <a:xfrm>
            <a:off x="3785913" y="2753076"/>
            <a:ext cx="628021" cy="5420874"/>
          </a:xfrm>
          <a:prstGeom prst="leftBrace">
            <a:avLst>
              <a:gd name="adj1" fmla="val 8333"/>
              <a:gd name="adj2" fmla="val 50000"/>
            </a:avLst>
          </a:prstGeom>
          <a:noFill/>
          <a:ln w="57150" cap="flat" cmpd="sng">
            <a:solidFill>
              <a:srgbClr val="F38573"/>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0" name="Google Shape;990;p50"/>
          <p:cNvSpPr/>
          <p:nvPr/>
        </p:nvSpPr>
        <p:spPr>
          <a:xfrm>
            <a:off x="1203347" y="4293514"/>
            <a:ext cx="2340000" cy="2340000"/>
          </a:xfrm>
          <a:prstGeom prst="diamond">
            <a:avLst/>
          </a:prstGeom>
          <a:solidFill>
            <a:srgbClr val="F8B589"/>
          </a:solidFill>
          <a:ln w="25400"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Filter API</a:t>
            </a:r>
            <a:endParaRPr sz="1400" b="0" i="0" u="none" strike="noStrike" cap="none">
              <a:solidFill>
                <a:srgbClr val="000000"/>
              </a:solidFill>
              <a:latin typeface="Arial"/>
              <a:ea typeface="Arial"/>
              <a:cs typeface="Arial"/>
              <a:sym typeface="Arial"/>
            </a:endParaRPr>
          </a:p>
        </p:txBody>
      </p:sp>
      <p:sp>
        <p:nvSpPr>
          <p:cNvPr id="992" name="Google Shape;992;p50"/>
          <p:cNvSpPr/>
          <p:nvPr/>
        </p:nvSpPr>
        <p:spPr>
          <a:xfrm>
            <a:off x="4656500" y="2753076"/>
            <a:ext cx="1989106" cy="995612"/>
          </a:xfrm>
          <a:prstGeom prst="homePlate">
            <a:avLst>
              <a:gd name="adj" fmla="val 50000"/>
            </a:avLst>
          </a:prstGeom>
          <a:solidFill>
            <a:srgbClr val="9CDAEB"/>
          </a:solidFill>
          <a:ln w="25400"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Filter</a:t>
            </a:r>
            <a:endParaRPr sz="1400" b="0" i="0" u="none" strike="noStrike" cap="none">
              <a:solidFill>
                <a:srgbClr val="000000"/>
              </a:solidFill>
              <a:latin typeface="Arial"/>
              <a:ea typeface="Arial"/>
              <a:cs typeface="Arial"/>
              <a:sym typeface="Arial"/>
            </a:endParaRPr>
          </a:p>
        </p:txBody>
      </p:sp>
      <p:sp>
        <p:nvSpPr>
          <p:cNvPr id="993" name="Google Shape;993;p50"/>
          <p:cNvSpPr/>
          <p:nvPr/>
        </p:nvSpPr>
        <p:spPr>
          <a:xfrm>
            <a:off x="4656500" y="4965707"/>
            <a:ext cx="1989106" cy="995612"/>
          </a:xfrm>
          <a:prstGeom prst="homePlate">
            <a:avLst>
              <a:gd name="adj" fmla="val 50000"/>
            </a:avLst>
          </a:prstGeom>
          <a:solidFill>
            <a:srgbClr val="C4E0B2"/>
          </a:solidFill>
          <a:ln w="25400"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FilterChain</a:t>
            </a:r>
            <a:endParaRPr sz="1400" b="0" i="0" u="none" strike="noStrike" cap="none">
              <a:solidFill>
                <a:srgbClr val="000000"/>
              </a:solidFill>
              <a:latin typeface="Arial"/>
              <a:ea typeface="Arial"/>
              <a:cs typeface="Arial"/>
              <a:sym typeface="Arial"/>
            </a:endParaRPr>
          </a:p>
        </p:txBody>
      </p:sp>
      <p:sp>
        <p:nvSpPr>
          <p:cNvPr id="994" name="Google Shape;994;p50"/>
          <p:cNvSpPr/>
          <p:nvPr/>
        </p:nvSpPr>
        <p:spPr>
          <a:xfrm>
            <a:off x="4656500" y="7178339"/>
            <a:ext cx="1989106" cy="995612"/>
          </a:xfrm>
          <a:prstGeom prst="homePlate">
            <a:avLst>
              <a:gd name="adj" fmla="val 50000"/>
            </a:avLst>
          </a:prstGeom>
          <a:solidFill>
            <a:srgbClr val="F6A294"/>
          </a:solidFill>
          <a:ln w="25400"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FilterConfig</a:t>
            </a:r>
            <a:endParaRPr sz="1400" b="0" i="0" u="none" strike="noStrike" cap="none">
              <a:solidFill>
                <a:srgbClr val="000000"/>
              </a:solidFill>
              <a:latin typeface="Arial"/>
              <a:ea typeface="Arial"/>
              <a:cs typeface="Arial"/>
              <a:sym typeface="Arial"/>
            </a:endParaRPr>
          </a:p>
        </p:txBody>
      </p:sp>
      <p:cxnSp>
        <p:nvCxnSpPr>
          <p:cNvPr id="995" name="Google Shape;995;p50"/>
          <p:cNvCxnSpPr>
            <a:stCxn id="992" idx="3"/>
            <a:endCxn id="996" idx="1"/>
          </p:cNvCxnSpPr>
          <p:nvPr/>
        </p:nvCxnSpPr>
        <p:spPr>
          <a:xfrm>
            <a:off x="6645606" y="3250882"/>
            <a:ext cx="3124500" cy="3300"/>
          </a:xfrm>
          <a:prstGeom prst="straightConnector1">
            <a:avLst/>
          </a:prstGeom>
          <a:noFill/>
          <a:ln w="57150" cap="flat" cmpd="sng">
            <a:solidFill>
              <a:srgbClr val="F38573"/>
            </a:solidFill>
            <a:prstDash val="dash"/>
            <a:round/>
            <a:headEnd type="none" w="sm" len="sm"/>
            <a:tailEnd type="none" w="sm" len="sm"/>
          </a:ln>
        </p:spPr>
      </p:cxnSp>
      <p:sp>
        <p:nvSpPr>
          <p:cNvPr id="996" name="Google Shape;996;p50"/>
          <p:cNvSpPr/>
          <p:nvPr/>
        </p:nvSpPr>
        <p:spPr>
          <a:xfrm>
            <a:off x="9770177" y="2444318"/>
            <a:ext cx="5327700" cy="1620000"/>
          </a:xfrm>
          <a:prstGeom prst="bracketPair">
            <a:avLst/>
          </a:prstGeom>
          <a:noFill/>
          <a:ln w="9525" cap="flat" cmpd="sng">
            <a:solidFill>
              <a:srgbClr val="5597D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997" name="Google Shape;997;p50"/>
          <p:cNvCxnSpPr>
            <a:stCxn id="993" idx="3"/>
            <a:endCxn id="998" idx="1"/>
          </p:cNvCxnSpPr>
          <p:nvPr/>
        </p:nvCxnSpPr>
        <p:spPr>
          <a:xfrm>
            <a:off x="6645606" y="5463513"/>
            <a:ext cx="3113700" cy="22800"/>
          </a:xfrm>
          <a:prstGeom prst="straightConnector1">
            <a:avLst/>
          </a:prstGeom>
          <a:noFill/>
          <a:ln w="57150" cap="flat" cmpd="sng">
            <a:solidFill>
              <a:srgbClr val="F38573"/>
            </a:solidFill>
            <a:prstDash val="dash"/>
            <a:round/>
            <a:headEnd type="none" w="sm" len="sm"/>
            <a:tailEnd type="none" w="sm" len="sm"/>
          </a:ln>
        </p:spPr>
      </p:cxnSp>
      <p:sp>
        <p:nvSpPr>
          <p:cNvPr id="998" name="Google Shape;998;p50"/>
          <p:cNvSpPr/>
          <p:nvPr/>
        </p:nvSpPr>
        <p:spPr>
          <a:xfrm>
            <a:off x="9759189" y="4676364"/>
            <a:ext cx="5327700" cy="1620000"/>
          </a:xfrm>
          <a:prstGeom prst="bracketPair">
            <a:avLst/>
          </a:prstGeom>
          <a:noFill/>
          <a:ln w="9525" cap="flat" cmpd="sng">
            <a:solidFill>
              <a:srgbClr val="5597D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999" name="Google Shape;999;p50"/>
          <p:cNvCxnSpPr>
            <a:stCxn id="994" idx="3"/>
            <a:endCxn id="1000" idx="1"/>
          </p:cNvCxnSpPr>
          <p:nvPr/>
        </p:nvCxnSpPr>
        <p:spPr>
          <a:xfrm>
            <a:off x="6645606" y="7676145"/>
            <a:ext cx="3124500" cy="0"/>
          </a:xfrm>
          <a:prstGeom prst="straightConnector1">
            <a:avLst/>
          </a:prstGeom>
          <a:noFill/>
          <a:ln w="57150" cap="flat" cmpd="sng">
            <a:solidFill>
              <a:srgbClr val="F38573"/>
            </a:solidFill>
            <a:prstDash val="dash"/>
            <a:round/>
            <a:headEnd type="none" w="sm" len="sm"/>
            <a:tailEnd type="none" w="sm" len="sm"/>
          </a:ln>
        </p:spPr>
      </p:cxnSp>
      <p:sp>
        <p:nvSpPr>
          <p:cNvPr id="1000" name="Google Shape;1000;p50"/>
          <p:cNvSpPr/>
          <p:nvPr/>
        </p:nvSpPr>
        <p:spPr>
          <a:xfrm>
            <a:off x="9770178" y="6866145"/>
            <a:ext cx="5153100" cy="1620000"/>
          </a:xfrm>
          <a:prstGeom prst="bracketPair">
            <a:avLst/>
          </a:prstGeom>
          <a:noFill/>
          <a:ln w="9525" cap="flat" cmpd="sng">
            <a:solidFill>
              <a:srgbClr val="5597D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1" name="Google Shape;1001;p50"/>
          <p:cNvSpPr txBox="1"/>
          <p:nvPr/>
        </p:nvSpPr>
        <p:spPr>
          <a:xfrm>
            <a:off x="9631505" y="3014317"/>
            <a:ext cx="55830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A filter must implement a </a:t>
            </a:r>
            <a:r>
              <a:rPr lang="en-IN" sz="2200" b="1" i="0" u="none" strike="noStrike" cap="none">
                <a:solidFill>
                  <a:schemeClr val="dk1"/>
                </a:solidFill>
                <a:latin typeface="Open Sans"/>
                <a:ea typeface="Open Sans"/>
                <a:cs typeface="Open Sans"/>
                <a:sym typeface="Open Sans"/>
              </a:rPr>
              <a:t>Filter</a:t>
            </a:r>
            <a:r>
              <a:rPr lang="en-IN" sz="2200" b="0" i="0" u="none" strike="noStrike" cap="none">
                <a:solidFill>
                  <a:schemeClr val="dk1"/>
                </a:solidFill>
                <a:latin typeface="Open Sans"/>
                <a:ea typeface="Open Sans"/>
                <a:cs typeface="Open Sans"/>
                <a:sym typeface="Open Sans"/>
              </a:rPr>
              <a:t> interface.</a:t>
            </a:r>
            <a:endParaRPr sz="1400" b="0" i="0" u="none" strike="noStrike" cap="none">
              <a:solidFill>
                <a:srgbClr val="000000"/>
              </a:solidFill>
              <a:latin typeface="Arial"/>
              <a:ea typeface="Arial"/>
              <a:cs typeface="Arial"/>
              <a:sym typeface="Arial"/>
            </a:endParaRPr>
          </a:p>
        </p:txBody>
      </p:sp>
      <p:sp>
        <p:nvSpPr>
          <p:cNvPr id="1002" name="Google Shape;1002;p50"/>
          <p:cNvSpPr txBox="1"/>
          <p:nvPr/>
        </p:nvSpPr>
        <p:spPr>
          <a:xfrm>
            <a:off x="9642493" y="5099937"/>
            <a:ext cx="55830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A filter uses a </a:t>
            </a:r>
            <a:r>
              <a:rPr lang="en-IN" sz="2200" b="1" i="0" u="none" strike="noStrike" cap="none">
                <a:solidFill>
                  <a:schemeClr val="dk1"/>
                </a:solidFill>
                <a:latin typeface="Open Sans"/>
                <a:ea typeface="Open Sans"/>
                <a:cs typeface="Open Sans"/>
                <a:sym typeface="Open Sans"/>
              </a:rPr>
              <a:t>FilterChain </a:t>
            </a:r>
            <a:r>
              <a:rPr lang="en-IN" sz="2200" b="0" i="0" u="none" strike="noStrike" cap="none">
                <a:solidFill>
                  <a:schemeClr val="dk1"/>
                </a:solidFill>
                <a:latin typeface="Open Sans"/>
                <a:ea typeface="Open Sans"/>
                <a:cs typeface="Open Sans"/>
                <a:sym typeface="Open Sans"/>
              </a:rPr>
              <a:t>object to call the next filter in the chain. </a:t>
            </a:r>
            <a:endParaRPr sz="1400" b="0" i="0" u="none" strike="noStrike" cap="none">
              <a:solidFill>
                <a:srgbClr val="000000"/>
              </a:solidFill>
              <a:latin typeface="Arial"/>
              <a:ea typeface="Arial"/>
              <a:cs typeface="Arial"/>
              <a:sym typeface="Arial"/>
            </a:endParaRPr>
          </a:p>
        </p:txBody>
      </p:sp>
      <p:sp>
        <p:nvSpPr>
          <p:cNvPr id="1003" name="Google Shape;1003;p50"/>
          <p:cNvSpPr txBox="1"/>
          <p:nvPr/>
        </p:nvSpPr>
        <p:spPr>
          <a:xfrm>
            <a:off x="9729538" y="7291424"/>
            <a:ext cx="51939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A filter uses a </a:t>
            </a:r>
            <a:r>
              <a:rPr lang="en-IN" sz="2200" b="1" i="0" u="none" strike="noStrike" cap="none">
                <a:solidFill>
                  <a:schemeClr val="dk1"/>
                </a:solidFill>
                <a:latin typeface="Open Sans"/>
                <a:ea typeface="Open Sans"/>
                <a:cs typeface="Open Sans"/>
                <a:sym typeface="Open Sans"/>
              </a:rPr>
              <a:t>FilterConfig </a:t>
            </a:r>
            <a:r>
              <a:rPr lang="en-IN" sz="2200" b="0" i="0" u="none" strike="noStrike" cap="none">
                <a:solidFill>
                  <a:schemeClr val="dk1"/>
                </a:solidFill>
                <a:latin typeface="Open Sans"/>
                <a:ea typeface="Open Sans"/>
                <a:cs typeface="Open Sans"/>
                <a:sym typeface="Open Sans"/>
              </a:rPr>
              <a:t>object to get the configuration information.</a:t>
            </a:r>
            <a:endParaRPr sz="1400" b="0" i="0" u="none" strike="noStrike" cap="none">
              <a:solidFill>
                <a:srgbClr val="000000"/>
              </a:solidFill>
              <a:latin typeface="Arial"/>
              <a:ea typeface="Arial"/>
              <a:cs typeface="Arial"/>
              <a:sym typeface="Arial"/>
            </a:endParaRPr>
          </a:p>
        </p:txBody>
      </p:sp>
      <p:pic>
        <p:nvPicPr>
          <p:cNvPr id="1004" name="Google Shape;1004;p50"/>
          <p:cNvPicPr preferRelativeResize="0"/>
          <p:nvPr/>
        </p:nvPicPr>
        <p:blipFill rotWithShape="1">
          <a:blip r:embed="rId3">
            <a:alphaModFix/>
          </a:blip>
          <a:srcRect/>
          <a:stretch/>
        </p:blipFill>
        <p:spPr>
          <a:xfrm>
            <a:off x="6637379" y="603159"/>
            <a:ext cx="3064669" cy="36576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51"/>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Authentication Filter</a:t>
            </a:r>
            <a:endParaRPr/>
          </a:p>
        </p:txBody>
      </p:sp>
      <p:sp>
        <p:nvSpPr>
          <p:cNvPr id="1011" name="Google Shape;1011;p51"/>
          <p:cNvSpPr/>
          <p:nvPr/>
        </p:nvSpPr>
        <p:spPr>
          <a:xfrm>
            <a:off x="1646617" y="1111815"/>
            <a:ext cx="12962764"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Authentication filter performs pre- and post-processing of authentication functions.</a:t>
            </a:r>
            <a:endParaRPr sz="2200" b="1" i="0" u="none" strike="noStrike" cap="none">
              <a:solidFill>
                <a:srgbClr val="3F3F3F"/>
              </a:solidFill>
              <a:latin typeface="Open Sans"/>
              <a:ea typeface="Open Sans"/>
              <a:cs typeface="Open Sans"/>
              <a:sym typeface="Open Sans"/>
            </a:endParaRPr>
          </a:p>
        </p:txBody>
      </p:sp>
      <p:grpSp>
        <p:nvGrpSpPr>
          <p:cNvPr id="1012" name="Google Shape;1012;p51"/>
          <p:cNvGrpSpPr/>
          <p:nvPr/>
        </p:nvGrpSpPr>
        <p:grpSpPr>
          <a:xfrm>
            <a:off x="4260043" y="3474575"/>
            <a:ext cx="7507537" cy="1279145"/>
            <a:chOff x="1280067" y="2303852"/>
            <a:chExt cx="6632528" cy="1279145"/>
          </a:xfrm>
        </p:grpSpPr>
        <p:sp>
          <p:nvSpPr>
            <p:cNvPr id="1013" name="Google Shape;1013;p51"/>
            <p:cNvSpPr/>
            <p:nvPr/>
          </p:nvSpPr>
          <p:spPr>
            <a:xfrm>
              <a:off x="2112068" y="2303852"/>
              <a:ext cx="5800527" cy="1279145"/>
            </a:xfrm>
            <a:prstGeom prst="frame">
              <a:avLst>
                <a:gd name="adj1" fmla="val 12500"/>
              </a:avLst>
            </a:prstGeom>
            <a:noFill/>
            <a:ln w="25400" cap="flat" cmpd="sng">
              <a:solidFill>
                <a:srgbClr val="288F9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Authentication filter – An extension to filter object </a:t>
              </a:r>
              <a:endParaRPr sz="1400" b="0" i="0" u="none" strike="noStrike" cap="none">
                <a:solidFill>
                  <a:srgbClr val="000000"/>
                </a:solidFill>
                <a:latin typeface="Arial"/>
                <a:ea typeface="Arial"/>
                <a:cs typeface="Arial"/>
                <a:sym typeface="Arial"/>
              </a:endParaRPr>
            </a:p>
          </p:txBody>
        </p:sp>
        <p:sp>
          <p:nvSpPr>
            <p:cNvPr id="1014" name="Google Shape;1014;p51"/>
            <p:cNvSpPr/>
            <p:nvPr/>
          </p:nvSpPr>
          <p:spPr>
            <a:xfrm rot="-2700000">
              <a:off x="1481825" y="2532233"/>
              <a:ext cx="795104" cy="900000"/>
            </a:xfrm>
            <a:prstGeom prst="flowChartConnector">
              <a:avLst/>
            </a:prstGeom>
            <a:solidFill>
              <a:srgbClr val="A7DEED"/>
            </a:solidFill>
            <a:ln w="12700" cap="flat" cmpd="sng">
              <a:solidFill>
                <a:srgbClr val="1E4E79"/>
              </a:solidFill>
              <a:prstDash val="solid"/>
              <a:miter lim="400000"/>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1015" name="Google Shape;1015;p51"/>
          <p:cNvSpPr/>
          <p:nvPr/>
        </p:nvSpPr>
        <p:spPr>
          <a:xfrm>
            <a:off x="3942016" y="2948721"/>
            <a:ext cx="8371967" cy="4346643"/>
          </a:xfrm>
          <a:prstGeom prst="rect">
            <a:avLst/>
          </a:prstGeom>
          <a:noFill/>
          <a:ln w="28575" cap="flat" cmpd="sng">
            <a:solidFill>
              <a:srgbClr val="288F9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nvGrpSpPr>
          <p:cNvPr id="1016" name="Google Shape;1016;p51"/>
          <p:cNvGrpSpPr/>
          <p:nvPr/>
        </p:nvGrpSpPr>
        <p:grpSpPr>
          <a:xfrm>
            <a:off x="4260043" y="5321242"/>
            <a:ext cx="7507537" cy="1279145"/>
            <a:chOff x="1280067" y="2303852"/>
            <a:chExt cx="6632528" cy="1279145"/>
          </a:xfrm>
        </p:grpSpPr>
        <p:sp>
          <p:nvSpPr>
            <p:cNvPr id="1017" name="Google Shape;1017;p51"/>
            <p:cNvSpPr/>
            <p:nvPr/>
          </p:nvSpPr>
          <p:spPr>
            <a:xfrm>
              <a:off x="2112068" y="2303852"/>
              <a:ext cx="5800527" cy="1279145"/>
            </a:xfrm>
            <a:prstGeom prst="frame">
              <a:avLst>
                <a:gd name="adj1" fmla="val 12500"/>
              </a:avLst>
            </a:prstGeom>
            <a:noFill/>
            <a:ln w="25400" cap="flat" cmpd="sng">
              <a:solidFill>
                <a:srgbClr val="C55A1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Acts as a helper to an authentication provider</a:t>
              </a:r>
              <a:endParaRPr sz="1400" b="0" i="0" u="none" strike="noStrike" cap="none">
                <a:solidFill>
                  <a:srgbClr val="000000"/>
                </a:solidFill>
                <a:latin typeface="Arial"/>
                <a:ea typeface="Arial"/>
                <a:cs typeface="Arial"/>
                <a:sym typeface="Arial"/>
              </a:endParaRPr>
            </a:p>
          </p:txBody>
        </p:sp>
        <p:sp>
          <p:nvSpPr>
            <p:cNvPr id="1018" name="Google Shape;1018;p51"/>
            <p:cNvSpPr/>
            <p:nvPr/>
          </p:nvSpPr>
          <p:spPr>
            <a:xfrm rot="-2700000">
              <a:off x="1481825" y="2532233"/>
              <a:ext cx="795104" cy="900000"/>
            </a:xfrm>
            <a:prstGeom prst="flowChartConnector">
              <a:avLst/>
            </a:prstGeom>
            <a:solidFill>
              <a:srgbClr val="F9A27B"/>
            </a:solidFill>
            <a:ln w="12700" cap="flat" cmpd="sng">
              <a:solidFill>
                <a:srgbClr val="C55A11"/>
              </a:solidFill>
              <a:prstDash val="solid"/>
              <a:miter lim="400000"/>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pic>
        <p:nvPicPr>
          <p:cNvPr id="1019" name="Google Shape;1019;p51"/>
          <p:cNvPicPr preferRelativeResize="0"/>
          <p:nvPr/>
        </p:nvPicPr>
        <p:blipFill rotWithShape="1">
          <a:blip r:embed="rId3">
            <a:alphaModFix/>
          </a:blip>
          <a:srcRect/>
          <a:stretch/>
        </p:blipFill>
        <p:spPr>
          <a:xfrm>
            <a:off x="5198875" y="603150"/>
            <a:ext cx="5896293" cy="36577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5" name="Google Shape;1025;p52"/>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Servlet Filter: Example</a:t>
            </a:r>
            <a:endParaRPr/>
          </a:p>
        </p:txBody>
      </p:sp>
      <p:sp>
        <p:nvSpPr>
          <p:cNvPr id="1026" name="Google Shape;1026;p52"/>
          <p:cNvSpPr/>
          <p:nvPr/>
        </p:nvSpPr>
        <p:spPr>
          <a:xfrm>
            <a:off x="530702"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import java.io.IOException;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import javax.servlet.*;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import javax.servlet.http.*;</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import javax.servlet.http.*;</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import javax.servlet.http.*;</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@WebFilter("/AuthenticationFilter")</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public class AuthenticationFilter implements Filter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private ServletContext context;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void init(FilterConfig fConfig) throws ServletException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this.context = fConfig.getServletContext();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public void doFilter(ServletRequest sreq, ServletResponse sresp, FilterChain chain) throws IOException, ServletException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p:txBody>
      </p:sp>
      <p:sp>
        <p:nvSpPr>
          <p:cNvPr id="1027" name="Google Shape;1027;p52"/>
          <p:cNvSpPr/>
          <p:nvPr/>
        </p:nvSpPr>
        <p:spPr>
          <a:xfrm>
            <a:off x="8476734"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HttpServletRequest req = (HttpServletRequest) sreq; HttpServletResponse res = (HttpServletResponse) sresp;</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HttpSession session = req.getSession(false);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if(session == null){</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this.context.log("Unauthorized access request");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res.sendRedirect("login.html");</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}else{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chain.doFilter(request, response);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void destroy()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p:txBody>
      </p:sp>
      <p:pic>
        <p:nvPicPr>
          <p:cNvPr id="1028" name="Google Shape;1028;p52"/>
          <p:cNvPicPr preferRelativeResize="0"/>
          <p:nvPr/>
        </p:nvPicPr>
        <p:blipFill rotWithShape="1">
          <a:blip r:embed="rId3">
            <a:alphaModFix/>
          </a:blip>
          <a:srcRect/>
          <a:stretch/>
        </p:blipFill>
        <p:spPr>
          <a:xfrm>
            <a:off x="4885018" y="603159"/>
            <a:ext cx="6569391" cy="36576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033"/>
        <p:cNvGrpSpPr/>
        <p:nvPr/>
      </p:nvGrpSpPr>
      <p:grpSpPr>
        <a:xfrm>
          <a:off x="0" y="0"/>
          <a:ext cx="0" cy="0"/>
          <a:chOff x="0" y="0"/>
          <a:chExt cx="0" cy="0"/>
        </a:xfrm>
      </p:grpSpPr>
      <p:sp>
        <p:nvSpPr>
          <p:cNvPr id="1034" name="Google Shape;1034;p53"/>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IN">
                <a:solidFill>
                  <a:schemeClr val="lt1"/>
                </a:solidFill>
                <a:latin typeface="Open Sans"/>
                <a:ea typeface="Open Sans"/>
                <a:cs typeface="Open Sans"/>
                <a:sym typeface="Open Sans"/>
              </a:rPr>
              <a:t>Servlet Filters</a:t>
            </a:r>
            <a:endParaRPr/>
          </a:p>
        </p:txBody>
      </p:sp>
      <p:sp>
        <p:nvSpPr>
          <p:cNvPr id="1035" name="Google Shape;1035;p53"/>
          <p:cNvSpPr txBox="1">
            <a:spLocks noGrp="1"/>
          </p:cNvSpPr>
          <p:nvPr>
            <p:ph type="body" idx="1"/>
          </p:nvPr>
        </p:nvSpPr>
        <p:spPr>
          <a:xfrm>
            <a:off x="1902091" y="2363465"/>
            <a:ext cx="12451817" cy="552741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0000"/>
              </a:buClr>
              <a:buSzPts val="2200"/>
              <a:buNone/>
            </a:pPr>
            <a:r>
              <a:rPr lang="en-IN" b="1">
                <a:solidFill>
                  <a:srgbClr val="3F3F3F"/>
                </a:solidFill>
                <a:latin typeface="Open Sans"/>
                <a:ea typeface="Open Sans"/>
                <a:cs typeface="Open Sans"/>
                <a:sym typeface="Open Sans"/>
              </a:rPr>
              <a:t>Problem Statement:</a:t>
            </a:r>
            <a:endParaRPr/>
          </a:p>
          <a:p>
            <a:pPr marL="0" lvl="0" indent="0" algn="l" rtl="0">
              <a:lnSpc>
                <a:spcPct val="90000"/>
              </a:lnSpc>
              <a:spcBef>
                <a:spcPts val="0"/>
              </a:spcBef>
              <a:spcAft>
                <a:spcPts val="0"/>
              </a:spcAft>
              <a:buClr>
                <a:srgbClr val="000000"/>
              </a:buClr>
              <a:buSzPts val="2200"/>
              <a:buNone/>
            </a:pPr>
            <a:r>
              <a:rPr lang="en-IN">
                <a:solidFill>
                  <a:srgbClr val="3F3F3F"/>
                </a:solidFill>
                <a:latin typeface="Open Sans"/>
                <a:ea typeface="Open Sans"/>
                <a:cs typeface="Open Sans"/>
                <a:sym typeface="Open Sans"/>
              </a:rPr>
              <a:t>Write a program to demonstrate a servlet filter.</a:t>
            </a:r>
            <a:endParaRPr/>
          </a:p>
        </p:txBody>
      </p:sp>
      <p:sp>
        <p:nvSpPr>
          <p:cNvPr id="1036" name="Google Shape;1036;p53"/>
          <p:cNvSpPr txBox="1"/>
          <p:nvPr/>
        </p:nvSpPr>
        <p:spPr>
          <a:xfrm>
            <a:off x="12591457" y="1765347"/>
            <a:ext cx="3484800" cy="358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547B"/>
              </a:buClr>
              <a:buSzPts val="700"/>
              <a:buFont typeface="Arial"/>
              <a:buNone/>
            </a:pPr>
            <a:r>
              <a:rPr lang="en-IN" sz="2200" b="1" i="0" u="none" strike="noStrike" cap="none">
                <a:solidFill>
                  <a:srgbClr val="0F547B"/>
                </a:solidFill>
                <a:latin typeface="Open Sans"/>
                <a:ea typeface="Open Sans"/>
                <a:cs typeface="Open Sans"/>
                <a:sym typeface="Open Sans"/>
              </a:rPr>
              <a:t>Duration: 15 min.</a:t>
            </a:r>
            <a:endParaRPr sz="2200" b="1"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041"/>
        <p:cNvGrpSpPr/>
        <p:nvPr/>
      </p:nvGrpSpPr>
      <p:grpSpPr>
        <a:xfrm>
          <a:off x="0" y="0"/>
          <a:ext cx="0" cy="0"/>
          <a:chOff x="0" y="0"/>
          <a:chExt cx="0" cy="0"/>
        </a:xfrm>
      </p:grpSpPr>
      <p:sp>
        <p:nvSpPr>
          <p:cNvPr id="1042" name="Google Shape;1042;p54"/>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latin typeface="Open Sans"/>
                <a:ea typeface="Open Sans"/>
                <a:cs typeface="Open Sans"/>
                <a:sym typeface="Open Sans"/>
              </a:rPr>
              <a:t>Assisted Practice: Guidelines</a:t>
            </a:r>
            <a:endParaRPr>
              <a:latin typeface="Open Sans"/>
              <a:ea typeface="Open Sans"/>
              <a:cs typeface="Open Sans"/>
              <a:sym typeface="Open Sans"/>
            </a:endParaRPr>
          </a:p>
        </p:txBody>
      </p:sp>
      <p:sp>
        <p:nvSpPr>
          <p:cNvPr id="1043" name="Google Shape;1043;p54"/>
          <p:cNvSpPr txBox="1"/>
          <p:nvPr/>
        </p:nvSpPr>
        <p:spPr>
          <a:xfrm>
            <a:off x="1896550" y="1420474"/>
            <a:ext cx="12063945" cy="5878276"/>
          </a:xfrm>
          <a:prstGeom prst="rect">
            <a:avLst/>
          </a:prstGeom>
          <a:noFill/>
          <a:ln>
            <a:noFill/>
          </a:ln>
        </p:spPr>
        <p:txBody>
          <a:bodyPr spcFirstLastPara="1" wrap="square" lIns="91425" tIns="45700" rIns="91425" bIns="45700" anchor="t" anchorCtr="0">
            <a:spAutoFit/>
          </a:bodyPr>
          <a:lstStyle/>
          <a:p>
            <a:pPr marL="0" marR="0" lvl="0" indent="0" algn="l" rtl="0">
              <a:lnSpc>
                <a:spcPct val="250000"/>
              </a:lnSpc>
              <a:spcBef>
                <a:spcPts val="0"/>
              </a:spcBef>
              <a:spcAft>
                <a:spcPts val="0"/>
              </a:spcAft>
              <a:buNone/>
            </a:pPr>
            <a:r>
              <a:rPr lang="en-IN" sz="2200">
                <a:solidFill>
                  <a:srgbClr val="3F3F3F"/>
                </a:solidFill>
                <a:latin typeface="Open Sans"/>
                <a:ea typeface="Open Sans"/>
                <a:cs typeface="Open Sans"/>
                <a:sym typeface="Open Sans"/>
              </a:rPr>
              <a:t>Steps to demonstrate a Servlet Filter:</a:t>
            </a:r>
            <a:endParaRPr sz="2200">
              <a:solidFill>
                <a:srgbClr val="3F3F3F"/>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Create a dynamic web project in Eclipse IDE and configure a servlet. </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Write a servlet program to demonstrate the working of a servlet filter.</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Run the HTML code on your browser. </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Initialize the .git file.</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Add and commit the program files.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Push the code to your GitHub repository.</a:t>
            </a:r>
            <a:endParaRPr sz="2200" i="0" u="none" strike="noStrike" cap="none">
              <a:solidFill>
                <a:srgbClr val="000000"/>
              </a:solidFill>
              <a:latin typeface="Open Sans"/>
              <a:ea typeface="Open Sans"/>
              <a:cs typeface="Open Sans"/>
              <a:sym typeface="Open Sans"/>
            </a:endParaRPr>
          </a:p>
          <a:p>
            <a:pPr marL="457189" marR="0" lvl="0" indent="-317489" algn="l" rtl="0">
              <a:lnSpc>
                <a:spcPct val="250000"/>
              </a:lnSpc>
              <a:spcBef>
                <a:spcPts val="0"/>
              </a:spcBef>
              <a:spcAft>
                <a:spcPts val="0"/>
              </a:spcAft>
              <a:buClr>
                <a:schemeClr val="dk1"/>
              </a:buClr>
              <a:buSzPts val="2200"/>
              <a:buFont typeface="Arial"/>
              <a:buNone/>
            </a:pPr>
            <a:endParaRPr sz="2200" i="0" u="none" strike="noStrike" cap="none">
              <a:solidFill>
                <a:srgbClr val="3F3F3F"/>
              </a:solidFill>
              <a:latin typeface="Open Sans"/>
              <a:ea typeface="Open Sans"/>
              <a:cs typeface="Open Sans"/>
              <a:sym typeface="Open Sans"/>
            </a:endParaRPr>
          </a:p>
        </p:txBody>
      </p:sp>
      <p:pic>
        <p:nvPicPr>
          <p:cNvPr id="1044" name="Google Shape;1044;p54"/>
          <p:cNvPicPr preferRelativeResize="0"/>
          <p:nvPr/>
        </p:nvPicPr>
        <p:blipFill rotWithShape="1">
          <a:blip r:embed="rId3">
            <a:alphaModFix/>
          </a:blip>
          <a:srcRect/>
          <a:stretch/>
        </p:blipFill>
        <p:spPr>
          <a:xfrm>
            <a:off x="4374550" y="603150"/>
            <a:ext cx="7489350" cy="36577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55"/>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solidFill>
                  <a:schemeClr val="lt1"/>
                </a:solidFill>
                <a:latin typeface="Open Sans"/>
                <a:ea typeface="Open Sans"/>
                <a:cs typeface="Open Sans"/>
                <a:sym typeface="Open Sans"/>
              </a:rPr>
              <a:t>Session Tracking</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p56"/>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Servlet Session Tracking</a:t>
            </a:r>
            <a:endParaRPr/>
          </a:p>
        </p:txBody>
      </p:sp>
      <p:grpSp>
        <p:nvGrpSpPr>
          <p:cNvPr id="1056" name="Google Shape;1056;p56"/>
          <p:cNvGrpSpPr/>
          <p:nvPr/>
        </p:nvGrpSpPr>
        <p:grpSpPr>
          <a:xfrm>
            <a:off x="633239" y="1496344"/>
            <a:ext cx="11265404" cy="6792197"/>
            <a:chOff x="-5704994" y="-873257"/>
            <a:chExt cx="11265404" cy="6792197"/>
          </a:xfrm>
        </p:grpSpPr>
        <p:sp>
          <p:nvSpPr>
            <p:cNvPr id="1057" name="Google Shape;1057;p56"/>
            <p:cNvSpPr/>
            <p:nvPr/>
          </p:nvSpPr>
          <p:spPr>
            <a:xfrm>
              <a:off x="-5704994" y="-873257"/>
              <a:ext cx="6792197" cy="6792197"/>
            </a:xfrm>
            <a:prstGeom prst="blockArc">
              <a:avLst>
                <a:gd name="adj1" fmla="val 18900000"/>
                <a:gd name="adj2" fmla="val 2700000"/>
                <a:gd name="adj3" fmla="val 318"/>
              </a:avLst>
            </a:prstGeom>
            <a:noFill/>
            <a:ln w="25400" cap="flat" cmpd="sng">
              <a:solidFill>
                <a:srgbClr val="487AA8"/>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56"/>
            <p:cNvSpPr/>
            <p:nvPr/>
          </p:nvSpPr>
          <p:spPr>
            <a:xfrm>
              <a:off x="569101" y="387912"/>
              <a:ext cx="4991309" cy="776227"/>
            </a:xfrm>
            <a:prstGeom prst="rect">
              <a:avLst/>
            </a:prstGeom>
            <a:solidFill>
              <a:srgbClr val="F8B589"/>
            </a:solidFill>
            <a:ln w="25400" cap="flat" cmpd="sng">
              <a:solidFill>
                <a:srgbClr val="79ADD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56"/>
            <p:cNvSpPr txBox="1"/>
            <p:nvPr/>
          </p:nvSpPr>
          <p:spPr>
            <a:xfrm>
              <a:off x="569101" y="387912"/>
              <a:ext cx="4991309" cy="776227"/>
            </a:xfrm>
            <a:prstGeom prst="rect">
              <a:avLst/>
            </a:prstGeom>
            <a:noFill/>
            <a:ln>
              <a:noFill/>
            </a:ln>
          </p:spPr>
          <p:txBody>
            <a:bodyPr spcFirstLastPara="1" wrap="square" lIns="616125" tIns="55875" rIns="55875" bIns="55875" anchor="ctr" anchorCtr="0">
              <a:noAutofit/>
            </a:bodyPr>
            <a:lstStyle/>
            <a:p>
              <a:pPr marL="0" marR="0" lvl="0" indent="0" algn="l"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Cookies</a:t>
              </a:r>
              <a:endParaRPr sz="1400" b="0" i="0" u="none" strike="noStrike" cap="none">
                <a:solidFill>
                  <a:srgbClr val="000000"/>
                </a:solidFill>
                <a:latin typeface="Arial"/>
                <a:ea typeface="Arial"/>
                <a:cs typeface="Arial"/>
                <a:sym typeface="Arial"/>
              </a:endParaRPr>
            </a:p>
          </p:txBody>
        </p:sp>
        <p:sp>
          <p:nvSpPr>
            <p:cNvPr id="1060" name="Google Shape;1060;p56"/>
            <p:cNvSpPr/>
            <p:nvPr/>
          </p:nvSpPr>
          <p:spPr>
            <a:xfrm>
              <a:off x="83958" y="290883"/>
              <a:ext cx="970284" cy="970284"/>
            </a:xfrm>
            <a:prstGeom prst="ellipse">
              <a:avLst/>
            </a:prstGeom>
            <a:solidFill>
              <a:schemeClr val="lt1"/>
            </a:solidFill>
            <a:ln w="25400" cap="flat" cmpd="sng">
              <a:solidFill>
                <a:srgbClr val="599BD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1" name="Google Shape;1061;p56"/>
            <p:cNvSpPr/>
            <p:nvPr/>
          </p:nvSpPr>
          <p:spPr>
            <a:xfrm>
              <a:off x="1014130" y="1552455"/>
              <a:ext cx="4546280" cy="776227"/>
            </a:xfrm>
            <a:prstGeom prst="rect">
              <a:avLst/>
            </a:prstGeom>
            <a:solidFill>
              <a:srgbClr val="9CDAEB"/>
            </a:solidFill>
            <a:ln w="25400" cap="flat" cmpd="sng">
              <a:solidFill>
                <a:srgbClr val="79ADD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2" name="Google Shape;1062;p56"/>
            <p:cNvSpPr txBox="1"/>
            <p:nvPr/>
          </p:nvSpPr>
          <p:spPr>
            <a:xfrm>
              <a:off x="1014130" y="1552455"/>
              <a:ext cx="4546280" cy="776227"/>
            </a:xfrm>
            <a:prstGeom prst="rect">
              <a:avLst/>
            </a:prstGeom>
            <a:noFill/>
            <a:ln>
              <a:noFill/>
            </a:ln>
          </p:spPr>
          <p:txBody>
            <a:bodyPr spcFirstLastPara="1" wrap="square" lIns="616125" tIns="55875" rIns="55875" bIns="55875" anchor="ctr" anchorCtr="0">
              <a:noAutofit/>
            </a:bodyPr>
            <a:lstStyle/>
            <a:p>
              <a:pPr marL="0" marR="0" lvl="0" indent="0" algn="l"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URL Rewrite</a:t>
              </a:r>
              <a:endParaRPr sz="1400" b="0" i="0" u="none" strike="noStrike" cap="none">
                <a:solidFill>
                  <a:srgbClr val="000000"/>
                </a:solidFill>
                <a:latin typeface="Arial"/>
                <a:ea typeface="Arial"/>
                <a:cs typeface="Arial"/>
                <a:sym typeface="Arial"/>
              </a:endParaRPr>
            </a:p>
          </p:txBody>
        </p:sp>
        <p:sp>
          <p:nvSpPr>
            <p:cNvPr id="1063" name="Google Shape;1063;p56"/>
            <p:cNvSpPr/>
            <p:nvPr/>
          </p:nvSpPr>
          <p:spPr>
            <a:xfrm>
              <a:off x="528988" y="1455427"/>
              <a:ext cx="970284" cy="970284"/>
            </a:xfrm>
            <a:prstGeom prst="ellipse">
              <a:avLst/>
            </a:prstGeom>
            <a:solidFill>
              <a:schemeClr val="lt1"/>
            </a:solidFill>
            <a:ln w="25400" cap="flat" cmpd="sng">
              <a:solidFill>
                <a:srgbClr val="599BD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56"/>
            <p:cNvSpPr/>
            <p:nvPr/>
          </p:nvSpPr>
          <p:spPr>
            <a:xfrm>
              <a:off x="1014130" y="2716999"/>
              <a:ext cx="4546280" cy="776227"/>
            </a:xfrm>
            <a:prstGeom prst="rect">
              <a:avLst/>
            </a:prstGeom>
            <a:solidFill>
              <a:srgbClr val="A8D08C"/>
            </a:solidFill>
            <a:ln w="25400" cap="flat" cmpd="sng">
              <a:solidFill>
                <a:srgbClr val="79ADD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5" name="Google Shape;1065;p56"/>
            <p:cNvSpPr txBox="1"/>
            <p:nvPr/>
          </p:nvSpPr>
          <p:spPr>
            <a:xfrm>
              <a:off x="1014130" y="2716999"/>
              <a:ext cx="4546280" cy="776227"/>
            </a:xfrm>
            <a:prstGeom prst="rect">
              <a:avLst/>
            </a:prstGeom>
            <a:noFill/>
            <a:ln>
              <a:noFill/>
            </a:ln>
          </p:spPr>
          <p:txBody>
            <a:bodyPr spcFirstLastPara="1" wrap="square" lIns="616125" tIns="55875" rIns="55875" bIns="55875" anchor="ctr" anchorCtr="0">
              <a:noAutofit/>
            </a:bodyPr>
            <a:lstStyle/>
            <a:p>
              <a:pPr marL="0" marR="0" lvl="0" indent="0" algn="l"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Hidden Form Fields</a:t>
              </a:r>
              <a:endParaRPr sz="1400" b="0" i="0" u="none" strike="noStrike" cap="none">
                <a:solidFill>
                  <a:srgbClr val="000000"/>
                </a:solidFill>
                <a:latin typeface="Arial"/>
                <a:ea typeface="Arial"/>
                <a:cs typeface="Arial"/>
                <a:sym typeface="Arial"/>
              </a:endParaRPr>
            </a:p>
          </p:txBody>
        </p:sp>
        <p:sp>
          <p:nvSpPr>
            <p:cNvPr id="1066" name="Google Shape;1066;p56"/>
            <p:cNvSpPr/>
            <p:nvPr/>
          </p:nvSpPr>
          <p:spPr>
            <a:xfrm>
              <a:off x="528988" y="2619970"/>
              <a:ext cx="970284" cy="970284"/>
            </a:xfrm>
            <a:prstGeom prst="ellipse">
              <a:avLst/>
            </a:prstGeom>
            <a:solidFill>
              <a:schemeClr val="lt1"/>
            </a:solidFill>
            <a:ln w="25400" cap="flat" cmpd="sng">
              <a:solidFill>
                <a:srgbClr val="599BD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7" name="Google Shape;1067;p56"/>
            <p:cNvSpPr/>
            <p:nvPr/>
          </p:nvSpPr>
          <p:spPr>
            <a:xfrm>
              <a:off x="569101" y="3881543"/>
              <a:ext cx="4991309" cy="776227"/>
            </a:xfrm>
            <a:prstGeom prst="rect">
              <a:avLst/>
            </a:prstGeom>
            <a:solidFill>
              <a:srgbClr val="FFD966"/>
            </a:solidFill>
            <a:ln w="25400" cap="flat" cmpd="sng">
              <a:solidFill>
                <a:srgbClr val="79ADD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8" name="Google Shape;1068;p56"/>
            <p:cNvSpPr txBox="1"/>
            <p:nvPr/>
          </p:nvSpPr>
          <p:spPr>
            <a:xfrm>
              <a:off x="569101" y="3881543"/>
              <a:ext cx="4991309" cy="776227"/>
            </a:xfrm>
            <a:prstGeom prst="rect">
              <a:avLst/>
            </a:prstGeom>
            <a:noFill/>
            <a:ln>
              <a:noFill/>
            </a:ln>
          </p:spPr>
          <p:txBody>
            <a:bodyPr spcFirstLastPara="1" wrap="square" lIns="616125" tIns="55875" rIns="55875" bIns="55875" anchor="ctr" anchorCtr="0">
              <a:noAutofit/>
            </a:bodyPr>
            <a:lstStyle/>
            <a:p>
              <a:pPr marL="0" marR="0" lvl="0" indent="0" algn="l" rtl="0">
                <a:lnSpc>
                  <a:spcPct val="90000"/>
                </a:lnSpc>
                <a:spcBef>
                  <a:spcPts val="0"/>
                </a:spcBef>
                <a:spcAft>
                  <a:spcPts val="0"/>
                </a:spcAft>
                <a:buClr>
                  <a:schemeClr val="dk1"/>
                </a:buClr>
                <a:buSzPts val="2200"/>
                <a:buFont typeface="Open Sans"/>
                <a:buNone/>
              </a:pPr>
              <a:r>
                <a:rPr lang="en-IN" sz="2200" b="0" i="0" u="none" strike="noStrike" cap="none">
                  <a:solidFill>
                    <a:schemeClr val="dk1"/>
                  </a:solidFill>
                  <a:latin typeface="Open Sans"/>
                  <a:ea typeface="Open Sans"/>
                  <a:cs typeface="Open Sans"/>
                  <a:sym typeface="Open Sans"/>
                </a:rPr>
                <a:t>HTTP Session</a:t>
              </a:r>
              <a:endParaRPr sz="1400" b="0" i="0" u="none" strike="noStrike" cap="none">
                <a:solidFill>
                  <a:srgbClr val="000000"/>
                </a:solidFill>
                <a:latin typeface="Arial"/>
                <a:ea typeface="Arial"/>
                <a:cs typeface="Arial"/>
                <a:sym typeface="Arial"/>
              </a:endParaRPr>
            </a:p>
          </p:txBody>
        </p:sp>
        <p:sp>
          <p:nvSpPr>
            <p:cNvPr id="1069" name="Google Shape;1069;p56"/>
            <p:cNvSpPr/>
            <p:nvPr/>
          </p:nvSpPr>
          <p:spPr>
            <a:xfrm>
              <a:off x="83958" y="3784514"/>
              <a:ext cx="970284" cy="970284"/>
            </a:xfrm>
            <a:prstGeom prst="ellipse">
              <a:avLst/>
            </a:prstGeom>
            <a:solidFill>
              <a:schemeClr val="lt1"/>
            </a:solidFill>
            <a:ln w="25400" cap="flat" cmpd="sng">
              <a:solidFill>
                <a:srgbClr val="599BD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70" name="Google Shape;1070;p56"/>
          <p:cNvSpPr/>
          <p:nvPr/>
        </p:nvSpPr>
        <p:spPr>
          <a:xfrm>
            <a:off x="3726596" y="4094931"/>
            <a:ext cx="2611637" cy="1595021"/>
          </a:xfrm>
          <a:prstGeom prst="frame">
            <a:avLst>
              <a:gd name="adj1" fmla="val 12500"/>
            </a:avLst>
          </a:prstGeom>
          <a:solidFill>
            <a:schemeClr val="lt1"/>
          </a:solidFill>
          <a:ln w="25400" cap="flat" cmpd="sng">
            <a:solidFill>
              <a:schemeClr val="accent1"/>
            </a:solidFill>
            <a:prstDash val="solid"/>
            <a:round/>
            <a:headEnd type="none" w="sm" len="sm"/>
            <a:tailEnd type="none" w="sm" len="sm"/>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Session Tracking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dk1"/>
                </a:solidFill>
                <a:latin typeface="Open Sans"/>
                <a:ea typeface="Open Sans"/>
                <a:cs typeface="Open Sans"/>
                <a:sym typeface="Open Sans"/>
              </a:rPr>
              <a:t>Techniques</a:t>
            </a:r>
            <a:endParaRPr sz="1400" b="0" i="0" u="none" strike="noStrike" cap="none">
              <a:solidFill>
                <a:srgbClr val="000000"/>
              </a:solidFill>
              <a:latin typeface="Arial"/>
              <a:ea typeface="Arial"/>
              <a:cs typeface="Arial"/>
              <a:sym typeface="Arial"/>
            </a:endParaRPr>
          </a:p>
        </p:txBody>
      </p:sp>
      <p:sp>
        <p:nvSpPr>
          <p:cNvPr id="1071" name="Google Shape;1071;p56"/>
          <p:cNvSpPr/>
          <p:nvPr/>
        </p:nvSpPr>
        <p:spPr>
          <a:xfrm>
            <a:off x="2235834" y="1111815"/>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Session tracking is a mechanism that the web container uses to store session information of a user.</a:t>
            </a:r>
            <a:endParaRPr sz="2200" b="1" i="0" u="none" strike="noStrike" cap="none">
              <a:solidFill>
                <a:srgbClr val="3F3F3F"/>
              </a:solidFill>
              <a:latin typeface="Open Sans"/>
              <a:ea typeface="Open Sans"/>
              <a:cs typeface="Open Sans"/>
              <a:sym typeface="Open Sans"/>
            </a:endParaRPr>
          </a:p>
        </p:txBody>
      </p:sp>
      <p:pic>
        <p:nvPicPr>
          <p:cNvPr id="1072" name="Google Shape;1072;p56"/>
          <p:cNvPicPr preferRelativeResize="0"/>
          <p:nvPr/>
        </p:nvPicPr>
        <p:blipFill rotWithShape="1">
          <a:blip r:embed="rId3">
            <a:alphaModFix/>
          </a:blip>
          <a:srcRect/>
          <a:stretch/>
        </p:blipFill>
        <p:spPr>
          <a:xfrm>
            <a:off x="4556548" y="603159"/>
            <a:ext cx="7226330" cy="36576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sp>
        <p:nvSpPr>
          <p:cNvPr id="1078" name="Google Shape;1078;p57"/>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Session Tracking Using Cookies</a:t>
            </a:r>
            <a:endParaRPr/>
          </a:p>
        </p:txBody>
      </p:sp>
      <p:sp>
        <p:nvSpPr>
          <p:cNvPr id="1079" name="Google Shape;1079;p57"/>
          <p:cNvSpPr/>
          <p:nvPr/>
        </p:nvSpPr>
        <p:spPr>
          <a:xfrm>
            <a:off x="9403872" y="3925613"/>
            <a:ext cx="5728299" cy="2304639"/>
          </a:xfrm>
          <a:prstGeom prst="frame">
            <a:avLst>
              <a:gd name="adj1" fmla="val 12500"/>
            </a:avLst>
          </a:prstGeom>
          <a:solidFill>
            <a:srgbClr val="9CDAEB"/>
          </a:solidFill>
          <a:ln w="25400" cap="flat" cmpd="sng">
            <a:solidFill>
              <a:srgbClr val="1F38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1" i="0" u="none" strike="noStrike" cap="none">
                <a:solidFill>
                  <a:schemeClr val="dk1"/>
                </a:solidFill>
                <a:latin typeface="Open Sans"/>
                <a:ea typeface="Open Sans"/>
                <a:cs typeface="Open Sans"/>
                <a:sym typeface="Open Sans"/>
              </a:rPr>
              <a:t>Cookies</a:t>
            </a:r>
            <a:r>
              <a:rPr lang="en-IN" sz="2200" b="0" i="0" u="none" strike="noStrike" cap="none">
                <a:solidFill>
                  <a:schemeClr val="dk1"/>
                </a:solidFill>
                <a:latin typeface="Open Sans"/>
                <a:ea typeface="Open Sans"/>
                <a:cs typeface="Open Sans"/>
                <a:sym typeface="Open Sans"/>
              </a:rPr>
              <a:t> are small pieces of data sent by the web server to the web browser.</a:t>
            </a:r>
            <a:endParaRPr sz="1400" b="0" i="0" u="none" strike="noStrike" cap="none">
              <a:solidFill>
                <a:srgbClr val="000000"/>
              </a:solidFill>
              <a:latin typeface="Arial"/>
              <a:ea typeface="Arial"/>
              <a:cs typeface="Arial"/>
              <a:sym typeface="Arial"/>
            </a:endParaRPr>
          </a:p>
        </p:txBody>
      </p:sp>
      <p:cxnSp>
        <p:nvCxnSpPr>
          <p:cNvPr id="1080" name="Google Shape;1080;p57"/>
          <p:cNvCxnSpPr>
            <a:stCxn id="1081" idx="0"/>
            <a:endCxn id="1082" idx="2"/>
          </p:cNvCxnSpPr>
          <p:nvPr/>
        </p:nvCxnSpPr>
        <p:spPr>
          <a:xfrm>
            <a:off x="1896378" y="3359485"/>
            <a:ext cx="0" cy="3436800"/>
          </a:xfrm>
          <a:prstGeom prst="straightConnector1">
            <a:avLst/>
          </a:prstGeom>
          <a:noFill/>
          <a:ln w="9525" cap="flat" cmpd="sng">
            <a:solidFill>
              <a:srgbClr val="5597D3"/>
            </a:solidFill>
            <a:prstDash val="solid"/>
            <a:round/>
            <a:headEnd type="none" w="sm" len="sm"/>
            <a:tailEnd type="none" w="sm" len="sm"/>
          </a:ln>
        </p:spPr>
      </p:cxnSp>
      <p:sp>
        <p:nvSpPr>
          <p:cNvPr id="1081" name="Google Shape;1081;p57"/>
          <p:cNvSpPr/>
          <p:nvPr/>
        </p:nvSpPr>
        <p:spPr>
          <a:xfrm>
            <a:off x="1589899" y="3359485"/>
            <a:ext cx="612958" cy="608925"/>
          </a:xfrm>
          <a:prstGeom prst="diamond">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chemeClr val="lt1"/>
              </a:solidFill>
              <a:latin typeface="Arial"/>
              <a:ea typeface="Arial"/>
              <a:cs typeface="Arial"/>
              <a:sym typeface="Arial"/>
            </a:endParaRPr>
          </a:p>
        </p:txBody>
      </p:sp>
      <p:cxnSp>
        <p:nvCxnSpPr>
          <p:cNvPr id="1083" name="Google Shape;1083;p57"/>
          <p:cNvCxnSpPr>
            <a:stCxn id="1084" idx="1"/>
            <a:endCxn id="1081" idx="3"/>
          </p:cNvCxnSpPr>
          <p:nvPr/>
        </p:nvCxnSpPr>
        <p:spPr>
          <a:xfrm rot="10800000">
            <a:off x="2202977" y="3663947"/>
            <a:ext cx="1785000" cy="0"/>
          </a:xfrm>
          <a:prstGeom prst="straightConnector1">
            <a:avLst/>
          </a:prstGeom>
          <a:noFill/>
          <a:ln w="9525" cap="flat" cmpd="sng">
            <a:solidFill>
              <a:srgbClr val="5597D3"/>
            </a:solidFill>
            <a:prstDash val="solid"/>
            <a:round/>
            <a:headEnd type="none" w="sm" len="sm"/>
            <a:tailEnd type="none" w="sm" len="sm"/>
          </a:ln>
        </p:spPr>
      </p:cxnSp>
      <p:sp>
        <p:nvSpPr>
          <p:cNvPr id="1084" name="Google Shape;1084;p57"/>
          <p:cNvSpPr txBox="1"/>
          <p:nvPr/>
        </p:nvSpPr>
        <p:spPr>
          <a:xfrm>
            <a:off x="3987977" y="3109949"/>
            <a:ext cx="4193309" cy="110799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Unique session ID is assigned to each client by the web server</a:t>
            </a:r>
            <a:endParaRPr sz="1400" b="0" i="0" u="none" strike="noStrike" cap="none">
              <a:solidFill>
                <a:srgbClr val="000000"/>
              </a:solidFill>
              <a:latin typeface="Arial"/>
              <a:ea typeface="Arial"/>
              <a:cs typeface="Arial"/>
              <a:sym typeface="Arial"/>
            </a:endParaRPr>
          </a:p>
        </p:txBody>
      </p:sp>
      <p:sp>
        <p:nvSpPr>
          <p:cNvPr id="1085" name="Google Shape;1085;p57"/>
          <p:cNvSpPr/>
          <p:nvPr/>
        </p:nvSpPr>
        <p:spPr>
          <a:xfrm>
            <a:off x="1561939" y="4799433"/>
            <a:ext cx="612958" cy="608925"/>
          </a:xfrm>
          <a:prstGeom prst="diamond">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chemeClr val="lt1"/>
              </a:solidFill>
              <a:latin typeface="Arial"/>
              <a:ea typeface="Arial"/>
              <a:cs typeface="Arial"/>
              <a:sym typeface="Arial"/>
            </a:endParaRPr>
          </a:p>
        </p:txBody>
      </p:sp>
      <p:cxnSp>
        <p:nvCxnSpPr>
          <p:cNvPr id="1086" name="Google Shape;1086;p57"/>
          <p:cNvCxnSpPr>
            <a:stCxn id="1087" idx="1"/>
            <a:endCxn id="1085" idx="3"/>
          </p:cNvCxnSpPr>
          <p:nvPr/>
        </p:nvCxnSpPr>
        <p:spPr>
          <a:xfrm rot="10800000">
            <a:off x="2174778" y="5103806"/>
            <a:ext cx="1813200" cy="5700"/>
          </a:xfrm>
          <a:prstGeom prst="straightConnector1">
            <a:avLst/>
          </a:prstGeom>
          <a:noFill/>
          <a:ln w="9525" cap="flat" cmpd="sng">
            <a:solidFill>
              <a:srgbClr val="5597D3"/>
            </a:solidFill>
            <a:prstDash val="solid"/>
            <a:round/>
            <a:headEnd type="none" w="sm" len="sm"/>
            <a:tailEnd type="none" w="sm" len="sm"/>
          </a:ln>
        </p:spPr>
      </p:cxnSp>
      <p:sp>
        <p:nvSpPr>
          <p:cNvPr id="1087" name="Google Shape;1087;p57"/>
          <p:cNvSpPr txBox="1"/>
          <p:nvPr/>
        </p:nvSpPr>
        <p:spPr>
          <a:xfrm>
            <a:off x="3987978" y="4555508"/>
            <a:ext cx="4193309" cy="110799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Web server uses cookies to recognize subsequent requests from the client</a:t>
            </a:r>
            <a:endParaRPr sz="1400" b="0" i="0" u="none" strike="noStrike" cap="none">
              <a:solidFill>
                <a:srgbClr val="000000"/>
              </a:solidFill>
              <a:latin typeface="Arial"/>
              <a:ea typeface="Arial"/>
              <a:cs typeface="Arial"/>
              <a:sym typeface="Arial"/>
            </a:endParaRPr>
          </a:p>
        </p:txBody>
      </p:sp>
      <p:sp>
        <p:nvSpPr>
          <p:cNvPr id="1082" name="Google Shape;1082;p57"/>
          <p:cNvSpPr/>
          <p:nvPr/>
        </p:nvSpPr>
        <p:spPr>
          <a:xfrm>
            <a:off x="1589899" y="6187457"/>
            <a:ext cx="612958" cy="608925"/>
          </a:xfrm>
          <a:prstGeom prst="diamond">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chemeClr val="lt1"/>
              </a:solidFill>
              <a:latin typeface="Arial"/>
              <a:ea typeface="Arial"/>
              <a:cs typeface="Arial"/>
              <a:sym typeface="Arial"/>
            </a:endParaRPr>
          </a:p>
        </p:txBody>
      </p:sp>
      <p:cxnSp>
        <p:nvCxnSpPr>
          <p:cNvPr id="1088" name="Google Shape;1088;p57"/>
          <p:cNvCxnSpPr>
            <a:stCxn id="1089" idx="1"/>
            <a:endCxn id="1082" idx="3"/>
          </p:cNvCxnSpPr>
          <p:nvPr/>
        </p:nvCxnSpPr>
        <p:spPr>
          <a:xfrm rot="10800000">
            <a:off x="2202978" y="6491919"/>
            <a:ext cx="1785000" cy="0"/>
          </a:xfrm>
          <a:prstGeom prst="straightConnector1">
            <a:avLst/>
          </a:prstGeom>
          <a:noFill/>
          <a:ln w="9525" cap="flat" cmpd="sng">
            <a:solidFill>
              <a:srgbClr val="5597D3"/>
            </a:solidFill>
            <a:prstDash val="solid"/>
            <a:round/>
            <a:headEnd type="none" w="sm" len="sm"/>
            <a:tailEnd type="none" w="sm" len="sm"/>
          </a:ln>
        </p:spPr>
      </p:cxnSp>
      <p:sp>
        <p:nvSpPr>
          <p:cNvPr id="1089" name="Google Shape;1089;p57"/>
          <p:cNvSpPr txBox="1"/>
          <p:nvPr/>
        </p:nvSpPr>
        <p:spPr>
          <a:xfrm>
            <a:off x="3987978" y="6107198"/>
            <a:ext cx="4193309"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Not a recommended technique</a:t>
            </a:r>
            <a:endParaRPr sz="1400" b="0" i="0" u="none" strike="noStrike" cap="none">
              <a:solidFill>
                <a:srgbClr val="000000"/>
              </a:solidFill>
              <a:latin typeface="Arial"/>
              <a:ea typeface="Arial"/>
              <a:cs typeface="Arial"/>
              <a:sym typeface="Arial"/>
            </a:endParaRPr>
          </a:p>
        </p:txBody>
      </p:sp>
      <p:sp>
        <p:nvSpPr>
          <p:cNvPr id="1090" name="Google Shape;1090;p57"/>
          <p:cNvSpPr/>
          <p:nvPr/>
        </p:nvSpPr>
        <p:spPr>
          <a:xfrm>
            <a:off x="2235834" y="1111815"/>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Cookies are used to maintain the session.</a:t>
            </a:r>
            <a:endParaRPr sz="2200" b="1" i="0" u="none" strike="noStrike" cap="none">
              <a:solidFill>
                <a:srgbClr val="3F3F3F"/>
              </a:solidFill>
              <a:latin typeface="Open Sans"/>
              <a:ea typeface="Open Sans"/>
              <a:cs typeface="Open Sans"/>
              <a:sym typeface="Open Sans"/>
            </a:endParaRPr>
          </a:p>
        </p:txBody>
      </p:sp>
      <p:pic>
        <p:nvPicPr>
          <p:cNvPr id="1091" name="Google Shape;1091;p57"/>
          <p:cNvPicPr preferRelativeResize="0"/>
          <p:nvPr/>
        </p:nvPicPr>
        <p:blipFill rotWithShape="1">
          <a:blip r:embed="rId3">
            <a:alphaModFix/>
          </a:blip>
          <a:srcRect/>
          <a:stretch/>
        </p:blipFill>
        <p:spPr>
          <a:xfrm>
            <a:off x="3797784" y="603159"/>
            <a:ext cx="8743859" cy="36576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096"/>
        <p:cNvGrpSpPr/>
        <p:nvPr/>
      </p:nvGrpSpPr>
      <p:grpSpPr>
        <a:xfrm>
          <a:off x="0" y="0"/>
          <a:ext cx="0" cy="0"/>
          <a:chOff x="0" y="0"/>
          <a:chExt cx="0" cy="0"/>
        </a:xfrm>
      </p:grpSpPr>
      <p:sp>
        <p:nvSpPr>
          <p:cNvPr id="1097" name="Google Shape;1097;p58"/>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Session Tracking Using Cookies: Example</a:t>
            </a:r>
            <a:endParaRPr/>
          </a:p>
        </p:txBody>
      </p:sp>
      <p:sp>
        <p:nvSpPr>
          <p:cNvPr id="1098" name="Google Shape;1098;p58"/>
          <p:cNvSpPr/>
          <p:nvPr/>
        </p:nvSpPr>
        <p:spPr>
          <a:xfrm>
            <a:off x="530702"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import java.io.*;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import javax.servlet.*;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import javax.servlet.annotation.*;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import javax.servlet.http.*;</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@WebServlet("/CheckCookie")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public class CheckCookie extends HttpServlet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protected void doGet(HttpServletRequest request, HttpServletResponse response) throws ServletException, IOException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Cookie[] requestCookies = request.getCookies();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boolean userIdExists = false;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p:txBody>
      </p:sp>
      <p:sp>
        <p:nvSpPr>
          <p:cNvPr id="1099" name="Google Shape;1099;p58"/>
          <p:cNvSpPr/>
          <p:nvPr/>
        </p:nvSpPr>
        <p:spPr>
          <a:xfrm>
            <a:off x="8476734"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if(requestCookies != null){</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for(Cookie c : requestCookies){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if (c.getName().equals("userid") &amp;&amp; c.getValue() != null)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userIdExists = true;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if (userIdExists) 			response.sendRedirect("/accountDashboard");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else			response.sendRedirect("/sessionError");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else			response.sendRedirect("/sessionError");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a:t>
            </a:r>
            <a:endParaRPr sz="1400" b="0" i="0" u="none" strike="noStrike" cap="none">
              <a:solidFill>
                <a:srgbClr val="000000"/>
              </a:solidFill>
              <a:latin typeface="Arial"/>
              <a:ea typeface="Arial"/>
              <a:cs typeface="Arial"/>
              <a:sym typeface="Arial"/>
            </a:endParaRPr>
          </a:p>
        </p:txBody>
      </p:sp>
      <p:pic>
        <p:nvPicPr>
          <p:cNvPr id="1100" name="Google Shape;1100;p58"/>
          <p:cNvPicPr preferRelativeResize="0"/>
          <p:nvPr/>
        </p:nvPicPr>
        <p:blipFill rotWithShape="1">
          <a:blip r:embed="rId3">
            <a:alphaModFix/>
          </a:blip>
          <a:srcRect/>
          <a:stretch/>
        </p:blipFill>
        <p:spPr>
          <a:xfrm>
            <a:off x="2350675" y="603159"/>
            <a:ext cx="11638077" cy="36576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105"/>
        <p:cNvGrpSpPr/>
        <p:nvPr/>
      </p:nvGrpSpPr>
      <p:grpSpPr>
        <a:xfrm>
          <a:off x="0" y="0"/>
          <a:ext cx="0" cy="0"/>
          <a:chOff x="0" y="0"/>
          <a:chExt cx="0" cy="0"/>
        </a:xfrm>
      </p:grpSpPr>
      <p:sp>
        <p:nvSpPr>
          <p:cNvPr id="1106" name="Google Shape;1106;p59"/>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IN">
                <a:solidFill>
                  <a:schemeClr val="lt1"/>
                </a:solidFill>
                <a:latin typeface="Open Sans"/>
                <a:ea typeface="Open Sans"/>
                <a:cs typeface="Open Sans"/>
                <a:sym typeface="Open Sans"/>
              </a:rPr>
              <a:t>Session Tracking Using Cookies</a:t>
            </a:r>
            <a:endParaRPr/>
          </a:p>
        </p:txBody>
      </p:sp>
      <p:sp>
        <p:nvSpPr>
          <p:cNvPr id="1107" name="Google Shape;1107;p59"/>
          <p:cNvSpPr txBox="1">
            <a:spLocks noGrp="1"/>
          </p:cNvSpPr>
          <p:nvPr>
            <p:ph type="body" idx="1"/>
          </p:nvPr>
        </p:nvSpPr>
        <p:spPr>
          <a:xfrm>
            <a:off x="1902091" y="2363465"/>
            <a:ext cx="12451817" cy="552741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0000"/>
              </a:buClr>
              <a:buSzPts val="2200"/>
              <a:buNone/>
            </a:pPr>
            <a:r>
              <a:rPr lang="en-IN" b="1">
                <a:solidFill>
                  <a:srgbClr val="3F3F3F"/>
                </a:solidFill>
                <a:latin typeface="Open Sans"/>
                <a:ea typeface="Open Sans"/>
                <a:cs typeface="Open Sans"/>
                <a:sym typeface="Open Sans"/>
              </a:rPr>
              <a:t>Problem Statement: </a:t>
            </a:r>
            <a:endParaRPr/>
          </a:p>
          <a:p>
            <a:pPr marL="0" lvl="0" indent="0" algn="l" rtl="0">
              <a:lnSpc>
                <a:spcPct val="90000"/>
              </a:lnSpc>
              <a:spcBef>
                <a:spcPts val="0"/>
              </a:spcBef>
              <a:spcAft>
                <a:spcPts val="0"/>
              </a:spcAft>
              <a:buClr>
                <a:srgbClr val="000000"/>
              </a:buClr>
              <a:buSzPts val="2200"/>
              <a:buNone/>
            </a:pPr>
            <a:r>
              <a:rPr lang="en-IN">
                <a:solidFill>
                  <a:srgbClr val="3F3F3F"/>
                </a:solidFill>
                <a:latin typeface="Open Sans"/>
                <a:ea typeface="Open Sans"/>
                <a:cs typeface="Open Sans"/>
                <a:sym typeface="Open Sans"/>
              </a:rPr>
              <a:t>Write a program to demonstrate a session tracking using cookies.</a:t>
            </a:r>
            <a:endParaRPr/>
          </a:p>
        </p:txBody>
      </p:sp>
      <p:sp>
        <p:nvSpPr>
          <p:cNvPr id="1108" name="Google Shape;1108;p59"/>
          <p:cNvSpPr txBox="1"/>
          <p:nvPr/>
        </p:nvSpPr>
        <p:spPr>
          <a:xfrm>
            <a:off x="12591457" y="1765347"/>
            <a:ext cx="3484800" cy="358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547B"/>
              </a:buClr>
              <a:buSzPts val="700"/>
              <a:buFont typeface="Arial"/>
              <a:buNone/>
            </a:pPr>
            <a:r>
              <a:rPr lang="en-IN" sz="2200" b="1" i="0" u="none" strike="noStrike" cap="none">
                <a:solidFill>
                  <a:srgbClr val="0F547B"/>
                </a:solidFill>
                <a:latin typeface="Open Sans"/>
                <a:ea typeface="Open Sans"/>
                <a:cs typeface="Open Sans"/>
                <a:sym typeface="Open Sans"/>
              </a:rPr>
              <a:t>Duration: 15 min.</a:t>
            </a:r>
            <a:endParaRPr sz="2200" b="1"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6"/>
          <p:cNvSpPr txBox="1"/>
          <p:nvPr/>
        </p:nvSpPr>
        <p:spPr>
          <a:xfrm>
            <a:off x="940775" y="1804400"/>
            <a:ext cx="9468600" cy="586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By the end of this lesson, you will be able to:</a:t>
            </a:r>
            <a:endParaRPr sz="1800" b="0" i="0" u="none" strike="noStrike" cap="none">
              <a:solidFill>
                <a:srgbClr val="3F3F3F"/>
              </a:solidFill>
              <a:latin typeface="Open Sans"/>
              <a:ea typeface="Open Sans"/>
              <a:cs typeface="Open Sans"/>
              <a:sym typeface="Open Sans"/>
            </a:endParaRPr>
          </a:p>
        </p:txBody>
      </p:sp>
      <p:sp>
        <p:nvSpPr>
          <p:cNvPr id="245" name="Google Shape;245;p6"/>
          <p:cNvSpPr txBox="1">
            <a:spLocks noGrp="1"/>
          </p:cNvSpPr>
          <p:nvPr>
            <p:ph type="body" idx="1"/>
          </p:nvPr>
        </p:nvSpPr>
        <p:spPr>
          <a:xfrm>
            <a:off x="1470659" y="2453762"/>
            <a:ext cx="8229600" cy="54864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2800"/>
              <a:buNone/>
            </a:pPr>
            <a:r>
              <a:rPr lang="en-IN">
                <a:solidFill>
                  <a:srgbClr val="3F3F3F"/>
                </a:solidFill>
                <a:latin typeface="Open Sans"/>
                <a:ea typeface="Open Sans"/>
                <a:cs typeface="Open Sans"/>
                <a:sym typeface="Open Sans"/>
              </a:rPr>
              <a:t>Explain web technology</a:t>
            </a:r>
            <a:endParaRPr>
              <a:solidFill>
                <a:srgbClr val="3F3F3F"/>
              </a:solidFill>
              <a:latin typeface="Open Sans"/>
              <a:ea typeface="Open Sans"/>
              <a:cs typeface="Open Sans"/>
              <a:sym typeface="Open Sans"/>
            </a:endParaRPr>
          </a:p>
        </p:txBody>
      </p:sp>
      <p:sp>
        <p:nvSpPr>
          <p:cNvPr id="246" name="Google Shape;246;p6"/>
          <p:cNvSpPr txBox="1">
            <a:spLocks noGrp="1"/>
          </p:cNvSpPr>
          <p:nvPr>
            <p:ph type="body" idx="2"/>
          </p:nvPr>
        </p:nvSpPr>
        <p:spPr>
          <a:xfrm>
            <a:off x="1470659" y="3385576"/>
            <a:ext cx="8229600" cy="54864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2800"/>
              <a:buNone/>
            </a:pPr>
            <a:r>
              <a:rPr lang="en-IN">
                <a:solidFill>
                  <a:srgbClr val="3F3F3F"/>
                </a:solidFill>
                <a:latin typeface="Open Sans"/>
                <a:ea typeface="Open Sans"/>
                <a:cs typeface="Open Sans"/>
                <a:sym typeface="Open Sans"/>
              </a:rPr>
              <a:t>Define servlets and servlet architecture</a:t>
            </a:r>
            <a:endParaRPr>
              <a:solidFill>
                <a:srgbClr val="3F3F3F"/>
              </a:solidFill>
              <a:latin typeface="Open Sans"/>
              <a:ea typeface="Open Sans"/>
              <a:cs typeface="Open Sans"/>
              <a:sym typeface="Open Sans"/>
            </a:endParaRPr>
          </a:p>
        </p:txBody>
      </p:sp>
      <p:sp>
        <p:nvSpPr>
          <p:cNvPr id="247" name="Google Shape;247;p6"/>
          <p:cNvSpPr txBox="1">
            <a:spLocks noGrp="1"/>
          </p:cNvSpPr>
          <p:nvPr>
            <p:ph type="body" idx="3"/>
          </p:nvPr>
        </p:nvSpPr>
        <p:spPr>
          <a:xfrm>
            <a:off x="1470659" y="4317390"/>
            <a:ext cx="8229600" cy="54864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2800"/>
              <a:buNone/>
            </a:pPr>
            <a:r>
              <a:rPr lang="en-IN">
                <a:solidFill>
                  <a:srgbClr val="3F3F3F"/>
                </a:solidFill>
                <a:latin typeface="Open Sans"/>
                <a:ea typeface="Open Sans"/>
                <a:cs typeface="Open Sans"/>
                <a:sym typeface="Open Sans"/>
              </a:rPr>
              <a:t>Configure servlets and deploy them on Eclipse IDE</a:t>
            </a:r>
            <a:endParaRPr>
              <a:solidFill>
                <a:srgbClr val="3F3F3F"/>
              </a:solidFill>
              <a:latin typeface="Open Sans"/>
              <a:ea typeface="Open Sans"/>
              <a:cs typeface="Open Sans"/>
              <a:sym typeface="Open Sans"/>
            </a:endParaRPr>
          </a:p>
        </p:txBody>
      </p:sp>
      <p:sp>
        <p:nvSpPr>
          <p:cNvPr id="248" name="Google Shape;248;p6"/>
          <p:cNvSpPr txBox="1">
            <a:spLocks noGrp="1"/>
          </p:cNvSpPr>
          <p:nvPr>
            <p:ph type="body" idx="4"/>
          </p:nvPr>
        </p:nvSpPr>
        <p:spPr>
          <a:xfrm>
            <a:off x="1470659" y="5249204"/>
            <a:ext cx="8229600" cy="54864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2800"/>
              <a:buNone/>
            </a:pPr>
            <a:r>
              <a:rPr lang="en-IN">
                <a:solidFill>
                  <a:srgbClr val="3F3F3F"/>
                </a:solidFill>
                <a:latin typeface="Open Sans"/>
                <a:ea typeface="Open Sans"/>
                <a:cs typeface="Open Sans"/>
                <a:sym typeface="Open Sans"/>
              </a:rPr>
              <a:t>Explain generic servlets, servlet classes, and interfaces</a:t>
            </a:r>
            <a:endParaRPr>
              <a:solidFill>
                <a:srgbClr val="3F3F3F"/>
              </a:solidFill>
              <a:latin typeface="Open Sans"/>
              <a:ea typeface="Open Sans"/>
              <a:cs typeface="Open Sans"/>
              <a:sym typeface="Open Sans"/>
            </a:endParaRPr>
          </a:p>
        </p:txBody>
      </p:sp>
      <p:sp>
        <p:nvSpPr>
          <p:cNvPr id="249" name="Google Shape;249;p6"/>
          <p:cNvSpPr txBox="1">
            <a:spLocks noGrp="1"/>
          </p:cNvSpPr>
          <p:nvPr>
            <p:ph type="body" idx="4294967295"/>
          </p:nvPr>
        </p:nvSpPr>
        <p:spPr>
          <a:xfrm>
            <a:off x="1477183" y="6181018"/>
            <a:ext cx="8216552" cy="585788"/>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3F3F3F"/>
              </a:buClr>
              <a:buSzPts val="2200"/>
              <a:buNone/>
            </a:pPr>
            <a:r>
              <a:rPr lang="en-IN" sz="2200">
                <a:solidFill>
                  <a:srgbClr val="3F3F3F"/>
                </a:solidFill>
                <a:latin typeface="Open Sans"/>
                <a:ea typeface="Open Sans"/>
                <a:cs typeface="Open Sans"/>
                <a:sym typeface="Open Sans"/>
              </a:rPr>
              <a:t>Design servlet filters</a:t>
            </a:r>
            <a:endParaRPr>
              <a:solidFill>
                <a:srgbClr val="3F3F3F"/>
              </a:solidFill>
              <a:latin typeface="Open Sans"/>
              <a:ea typeface="Open Sans"/>
              <a:cs typeface="Open Sans"/>
              <a:sym typeface="Open Sans"/>
            </a:endParaRPr>
          </a:p>
        </p:txBody>
      </p:sp>
      <p:sp>
        <p:nvSpPr>
          <p:cNvPr id="250" name="Google Shape;250;p6"/>
          <p:cNvSpPr txBox="1"/>
          <p:nvPr/>
        </p:nvSpPr>
        <p:spPr>
          <a:xfrm>
            <a:off x="1470659" y="7149979"/>
            <a:ext cx="8229601" cy="586317"/>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3F3F3F"/>
              </a:buClr>
              <a:buSzPts val="2200"/>
              <a:buFont typeface="Arial"/>
              <a:buNone/>
            </a:pPr>
            <a:r>
              <a:rPr lang="en-IN" sz="2200" b="0" i="0" u="none" strike="noStrike" cap="none">
                <a:solidFill>
                  <a:srgbClr val="3F3F3F"/>
                </a:solidFill>
                <a:latin typeface="Open Sans"/>
                <a:ea typeface="Open Sans"/>
                <a:cs typeface="Open Sans"/>
                <a:sym typeface="Open Sans"/>
              </a:rPr>
              <a:t>Implement session tracking and session tracking techniques</a:t>
            </a:r>
            <a:endParaRPr sz="2400" b="0" i="0" u="none" strike="noStrike" cap="none">
              <a:solidFill>
                <a:srgbClr val="3F3F3F"/>
              </a:solidFill>
              <a:latin typeface="Open Sans"/>
              <a:ea typeface="Open Sans"/>
              <a:cs typeface="Open Sans"/>
              <a:sym typeface="Open Sans"/>
            </a:endParaRPr>
          </a:p>
        </p:txBody>
      </p:sp>
      <p:pic>
        <p:nvPicPr>
          <p:cNvPr id="251" name="Google Shape;251;p6"/>
          <p:cNvPicPr preferRelativeResize="0"/>
          <p:nvPr/>
        </p:nvPicPr>
        <p:blipFill rotWithShape="1">
          <a:blip r:embed="rId3">
            <a:alphaModFix/>
          </a:blip>
          <a:srcRect/>
          <a:stretch/>
        </p:blipFill>
        <p:spPr>
          <a:xfrm>
            <a:off x="940771" y="2500279"/>
            <a:ext cx="489335" cy="489335"/>
          </a:xfrm>
          <a:prstGeom prst="rect">
            <a:avLst/>
          </a:prstGeom>
          <a:noFill/>
          <a:ln>
            <a:noFill/>
          </a:ln>
        </p:spPr>
      </p:pic>
      <p:pic>
        <p:nvPicPr>
          <p:cNvPr id="252" name="Google Shape;252;p6"/>
          <p:cNvPicPr preferRelativeResize="0"/>
          <p:nvPr/>
        </p:nvPicPr>
        <p:blipFill rotWithShape="1">
          <a:blip r:embed="rId3">
            <a:alphaModFix/>
          </a:blip>
          <a:srcRect/>
          <a:stretch/>
        </p:blipFill>
        <p:spPr>
          <a:xfrm>
            <a:off x="940771" y="3418741"/>
            <a:ext cx="489335" cy="489335"/>
          </a:xfrm>
          <a:prstGeom prst="rect">
            <a:avLst/>
          </a:prstGeom>
          <a:noFill/>
          <a:ln>
            <a:noFill/>
          </a:ln>
        </p:spPr>
      </p:pic>
      <p:pic>
        <p:nvPicPr>
          <p:cNvPr id="253" name="Google Shape;253;p6"/>
          <p:cNvPicPr preferRelativeResize="0"/>
          <p:nvPr/>
        </p:nvPicPr>
        <p:blipFill rotWithShape="1">
          <a:blip r:embed="rId3">
            <a:alphaModFix/>
          </a:blip>
          <a:srcRect/>
          <a:stretch/>
        </p:blipFill>
        <p:spPr>
          <a:xfrm>
            <a:off x="940771" y="5250361"/>
            <a:ext cx="489335" cy="489335"/>
          </a:xfrm>
          <a:prstGeom prst="rect">
            <a:avLst/>
          </a:prstGeom>
          <a:noFill/>
          <a:ln>
            <a:noFill/>
          </a:ln>
        </p:spPr>
      </p:pic>
      <p:pic>
        <p:nvPicPr>
          <p:cNvPr id="254" name="Google Shape;254;p6"/>
          <p:cNvPicPr preferRelativeResize="0"/>
          <p:nvPr/>
        </p:nvPicPr>
        <p:blipFill rotWithShape="1">
          <a:blip r:embed="rId3">
            <a:alphaModFix/>
          </a:blip>
          <a:srcRect/>
          <a:stretch/>
        </p:blipFill>
        <p:spPr>
          <a:xfrm>
            <a:off x="940771" y="4333225"/>
            <a:ext cx="489335" cy="489335"/>
          </a:xfrm>
          <a:prstGeom prst="rect">
            <a:avLst/>
          </a:prstGeom>
          <a:noFill/>
          <a:ln>
            <a:noFill/>
          </a:ln>
        </p:spPr>
      </p:pic>
      <p:pic>
        <p:nvPicPr>
          <p:cNvPr id="255" name="Google Shape;255;p6"/>
          <p:cNvPicPr preferRelativeResize="0"/>
          <p:nvPr/>
        </p:nvPicPr>
        <p:blipFill rotWithShape="1">
          <a:blip r:embed="rId3">
            <a:alphaModFix/>
          </a:blip>
          <a:srcRect/>
          <a:stretch/>
        </p:blipFill>
        <p:spPr>
          <a:xfrm>
            <a:off x="940771" y="7169215"/>
            <a:ext cx="489335" cy="489335"/>
          </a:xfrm>
          <a:prstGeom prst="rect">
            <a:avLst/>
          </a:prstGeom>
          <a:noFill/>
          <a:ln>
            <a:noFill/>
          </a:ln>
        </p:spPr>
      </p:pic>
      <p:pic>
        <p:nvPicPr>
          <p:cNvPr id="256" name="Google Shape;256;p6"/>
          <p:cNvPicPr preferRelativeResize="0"/>
          <p:nvPr/>
        </p:nvPicPr>
        <p:blipFill rotWithShape="1">
          <a:blip r:embed="rId3">
            <a:alphaModFix/>
          </a:blip>
          <a:srcRect/>
          <a:stretch/>
        </p:blipFill>
        <p:spPr>
          <a:xfrm>
            <a:off x="940771" y="6220180"/>
            <a:ext cx="489335" cy="48933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113"/>
        <p:cNvGrpSpPr/>
        <p:nvPr/>
      </p:nvGrpSpPr>
      <p:grpSpPr>
        <a:xfrm>
          <a:off x="0" y="0"/>
          <a:ext cx="0" cy="0"/>
          <a:chOff x="0" y="0"/>
          <a:chExt cx="0" cy="0"/>
        </a:xfrm>
      </p:grpSpPr>
      <p:sp>
        <p:nvSpPr>
          <p:cNvPr id="1114" name="Google Shape;1114;p60"/>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latin typeface="Open Sans"/>
                <a:ea typeface="Open Sans"/>
                <a:cs typeface="Open Sans"/>
                <a:sym typeface="Open Sans"/>
              </a:rPr>
              <a:t>Assisted Practice: Guidelines </a:t>
            </a:r>
            <a:endParaRPr>
              <a:latin typeface="Open Sans"/>
              <a:ea typeface="Open Sans"/>
              <a:cs typeface="Open Sans"/>
              <a:sym typeface="Open Sans"/>
            </a:endParaRPr>
          </a:p>
        </p:txBody>
      </p:sp>
      <p:sp>
        <p:nvSpPr>
          <p:cNvPr id="1115" name="Google Shape;1115;p60"/>
          <p:cNvSpPr txBox="1"/>
          <p:nvPr/>
        </p:nvSpPr>
        <p:spPr>
          <a:xfrm>
            <a:off x="1896550" y="1420474"/>
            <a:ext cx="12063945" cy="5031890"/>
          </a:xfrm>
          <a:prstGeom prst="rect">
            <a:avLst/>
          </a:prstGeom>
          <a:noFill/>
          <a:ln>
            <a:noFill/>
          </a:ln>
        </p:spPr>
        <p:txBody>
          <a:bodyPr spcFirstLastPara="1" wrap="square" lIns="91425" tIns="45700" rIns="91425" bIns="45700" anchor="t" anchorCtr="0">
            <a:spAutoFit/>
          </a:bodyPr>
          <a:lstStyle/>
          <a:p>
            <a:pPr marL="0" marR="0" lvl="0" indent="0" algn="l" rtl="0">
              <a:lnSpc>
                <a:spcPct val="250000"/>
              </a:lnSpc>
              <a:spcBef>
                <a:spcPts val="0"/>
              </a:spcBef>
              <a:spcAft>
                <a:spcPts val="0"/>
              </a:spcAft>
              <a:buNone/>
            </a:pPr>
            <a:r>
              <a:rPr lang="en-IN" sz="2200">
                <a:solidFill>
                  <a:srgbClr val="3F3F3F"/>
                </a:solidFill>
                <a:latin typeface="Open Sans"/>
                <a:ea typeface="Open Sans"/>
                <a:cs typeface="Open Sans"/>
                <a:sym typeface="Open Sans"/>
              </a:rPr>
              <a:t>Steps to demonstrate session tracking using cookies:</a:t>
            </a:r>
            <a:endParaRPr sz="2200">
              <a:solidFill>
                <a:srgbClr val="3F3F3F"/>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Create a dynamic web project in Eclipse IDE and configure a servlet. </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Write a program in Java to demonstrate session tracking using cookies.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Run the HTML code on your browser.</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Initialize the .git file.</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Add and commit the program files.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Push the code to your GitHub repository.</a:t>
            </a:r>
            <a:endParaRPr sz="2200" i="0" u="none" strike="noStrike" cap="none">
              <a:solidFill>
                <a:srgbClr val="000000"/>
              </a:solidFill>
              <a:latin typeface="Open Sans"/>
              <a:ea typeface="Open Sans"/>
              <a:cs typeface="Open Sans"/>
              <a:sym typeface="Open Sans"/>
            </a:endParaRPr>
          </a:p>
        </p:txBody>
      </p:sp>
      <p:pic>
        <p:nvPicPr>
          <p:cNvPr id="1116" name="Google Shape;1116;p60"/>
          <p:cNvPicPr preferRelativeResize="0"/>
          <p:nvPr/>
        </p:nvPicPr>
        <p:blipFill rotWithShape="1">
          <a:blip r:embed="rId3">
            <a:alphaModFix/>
          </a:blip>
          <a:srcRect/>
          <a:stretch/>
        </p:blipFill>
        <p:spPr>
          <a:xfrm>
            <a:off x="4613900" y="603150"/>
            <a:ext cx="7111625" cy="365775"/>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61"/>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solidFill>
                  <a:schemeClr val="lt1"/>
                </a:solidFill>
                <a:latin typeface="Open Sans"/>
                <a:ea typeface="Open Sans"/>
                <a:cs typeface="Open Sans"/>
                <a:sym typeface="Open Sans"/>
              </a:rPr>
              <a:t>Session Tracking Using URL Rewrite</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126"/>
        <p:cNvGrpSpPr/>
        <p:nvPr/>
      </p:nvGrpSpPr>
      <p:grpSpPr>
        <a:xfrm>
          <a:off x="0" y="0"/>
          <a:ext cx="0" cy="0"/>
          <a:chOff x="0" y="0"/>
          <a:chExt cx="0" cy="0"/>
        </a:xfrm>
      </p:grpSpPr>
      <p:sp>
        <p:nvSpPr>
          <p:cNvPr id="1127" name="Google Shape;1127;p62"/>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Session Tracking Using URL Rewrite</a:t>
            </a:r>
            <a:endParaRPr/>
          </a:p>
        </p:txBody>
      </p:sp>
      <p:cxnSp>
        <p:nvCxnSpPr>
          <p:cNvPr id="1128" name="Google Shape;1128;p62"/>
          <p:cNvCxnSpPr>
            <a:stCxn id="1129" idx="0"/>
            <a:endCxn id="1130" idx="2"/>
          </p:cNvCxnSpPr>
          <p:nvPr/>
        </p:nvCxnSpPr>
        <p:spPr>
          <a:xfrm>
            <a:off x="1463793" y="3010326"/>
            <a:ext cx="0" cy="3874800"/>
          </a:xfrm>
          <a:prstGeom prst="straightConnector1">
            <a:avLst/>
          </a:prstGeom>
          <a:noFill/>
          <a:ln w="9525" cap="flat" cmpd="sng">
            <a:solidFill>
              <a:srgbClr val="F7A977"/>
            </a:solidFill>
            <a:prstDash val="solid"/>
            <a:round/>
            <a:headEnd type="none" w="sm" len="sm"/>
            <a:tailEnd type="none" w="sm" len="sm"/>
          </a:ln>
        </p:spPr>
      </p:cxnSp>
      <p:sp>
        <p:nvSpPr>
          <p:cNvPr id="1129" name="Google Shape;1129;p62"/>
          <p:cNvSpPr/>
          <p:nvPr/>
        </p:nvSpPr>
        <p:spPr>
          <a:xfrm>
            <a:off x="1157314" y="3010326"/>
            <a:ext cx="612958" cy="608925"/>
          </a:xfrm>
          <a:prstGeom prst="diamond">
            <a:avLst/>
          </a:prstGeom>
          <a:solidFill>
            <a:srgbClr val="FBE4D4"/>
          </a:solidFill>
          <a:ln w="25400" cap="flat" cmpd="sng">
            <a:solidFill>
              <a:srgbClr val="F7A97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cxnSp>
        <p:nvCxnSpPr>
          <p:cNvPr id="1131" name="Google Shape;1131;p62"/>
          <p:cNvCxnSpPr>
            <a:stCxn id="1132" idx="1"/>
            <a:endCxn id="1129" idx="3"/>
          </p:cNvCxnSpPr>
          <p:nvPr/>
        </p:nvCxnSpPr>
        <p:spPr>
          <a:xfrm rot="10800000">
            <a:off x="1770214" y="3314787"/>
            <a:ext cx="1784700" cy="0"/>
          </a:xfrm>
          <a:prstGeom prst="straightConnector1">
            <a:avLst/>
          </a:prstGeom>
          <a:noFill/>
          <a:ln w="9525" cap="flat" cmpd="sng">
            <a:solidFill>
              <a:srgbClr val="F7A977"/>
            </a:solidFill>
            <a:prstDash val="solid"/>
            <a:round/>
            <a:headEnd type="none" w="sm" len="sm"/>
            <a:tailEnd type="none" w="sm" len="sm"/>
          </a:ln>
        </p:spPr>
      </p:cxnSp>
      <p:sp>
        <p:nvSpPr>
          <p:cNvPr id="1132" name="Google Shape;1132;p62"/>
          <p:cNvSpPr txBox="1"/>
          <p:nvPr/>
        </p:nvSpPr>
        <p:spPr>
          <a:xfrm>
            <a:off x="3554914" y="2930067"/>
            <a:ext cx="4193309"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Session ID is appended at the end of the URL.</a:t>
            </a:r>
            <a:endParaRPr sz="1400" b="0" i="0" u="none" strike="noStrike" cap="none">
              <a:solidFill>
                <a:srgbClr val="000000"/>
              </a:solidFill>
              <a:latin typeface="Arial"/>
              <a:ea typeface="Arial"/>
              <a:cs typeface="Arial"/>
              <a:sym typeface="Arial"/>
            </a:endParaRPr>
          </a:p>
        </p:txBody>
      </p:sp>
      <p:sp>
        <p:nvSpPr>
          <p:cNvPr id="1133" name="Google Shape;1133;p62"/>
          <p:cNvSpPr/>
          <p:nvPr/>
        </p:nvSpPr>
        <p:spPr>
          <a:xfrm>
            <a:off x="1157314" y="4643277"/>
            <a:ext cx="612958" cy="608925"/>
          </a:xfrm>
          <a:prstGeom prst="diamond">
            <a:avLst/>
          </a:prstGeom>
          <a:solidFill>
            <a:srgbClr val="FBE4D4"/>
          </a:solidFill>
          <a:ln w="25400" cap="flat" cmpd="sng">
            <a:solidFill>
              <a:srgbClr val="F7A97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cxnSp>
        <p:nvCxnSpPr>
          <p:cNvPr id="1134" name="Google Shape;1134;p62"/>
          <p:cNvCxnSpPr>
            <a:stCxn id="1135" idx="1"/>
            <a:endCxn id="1133" idx="3"/>
          </p:cNvCxnSpPr>
          <p:nvPr/>
        </p:nvCxnSpPr>
        <p:spPr>
          <a:xfrm rot="10800000">
            <a:off x="1770214" y="4947665"/>
            <a:ext cx="1784700" cy="6900"/>
          </a:xfrm>
          <a:prstGeom prst="straightConnector1">
            <a:avLst/>
          </a:prstGeom>
          <a:noFill/>
          <a:ln w="9525" cap="flat" cmpd="sng">
            <a:solidFill>
              <a:srgbClr val="F7A977"/>
            </a:solidFill>
            <a:prstDash val="solid"/>
            <a:round/>
            <a:headEnd type="none" w="sm" len="sm"/>
            <a:tailEnd type="none" w="sm" len="sm"/>
          </a:ln>
        </p:spPr>
      </p:cxnSp>
      <p:sp>
        <p:nvSpPr>
          <p:cNvPr id="1135" name="Google Shape;1135;p62"/>
          <p:cNvSpPr txBox="1"/>
          <p:nvPr/>
        </p:nvSpPr>
        <p:spPr>
          <a:xfrm>
            <a:off x="3554914" y="4400567"/>
            <a:ext cx="4193309" cy="110799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The server associates the session identifier with the session data.</a:t>
            </a:r>
            <a:endParaRPr sz="1400" b="0" i="0" u="none" strike="noStrike" cap="none">
              <a:solidFill>
                <a:srgbClr val="000000"/>
              </a:solidFill>
              <a:latin typeface="Arial"/>
              <a:ea typeface="Arial"/>
              <a:cs typeface="Arial"/>
              <a:sym typeface="Arial"/>
            </a:endParaRPr>
          </a:p>
        </p:txBody>
      </p:sp>
      <p:sp>
        <p:nvSpPr>
          <p:cNvPr id="1130" name="Google Shape;1130;p62"/>
          <p:cNvSpPr/>
          <p:nvPr/>
        </p:nvSpPr>
        <p:spPr>
          <a:xfrm>
            <a:off x="1157314" y="6276228"/>
            <a:ext cx="612958" cy="608925"/>
          </a:xfrm>
          <a:prstGeom prst="diamond">
            <a:avLst/>
          </a:prstGeom>
          <a:solidFill>
            <a:srgbClr val="FBE4D4"/>
          </a:solidFill>
          <a:ln w="25400" cap="flat" cmpd="sng">
            <a:solidFill>
              <a:srgbClr val="F7A97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cxnSp>
        <p:nvCxnSpPr>
          <p:cNvPr id="1136" name="Google Shape;1136;p62"/>
          <p:cNvCxnSpPr>
            <a:stCxn id="1137" idx="1"/>
            <a:endCxn id="1130" idx="3"/>
          </p:cNvCxnSpPr>
          <p:nvPr/>
        </p:nvCxnSpPr>
        <p:spPr>
          <a:xfrm rot="10800000">
            <a:off x="1770214" y="6580691"/>
            <a:ext cx="1784700" cy="0"/>
          </a:xfrm>
          <a:prstGeom prst="straightConnector1">
            <a:avLst/>
          </a:prstGeom>
          <a:noFill/>
          <a:ln w="9525" cap="flat" cmpd="sng">
            <a:solidFill>
              <a:srgbClr val="F7A977"/>
            </a:solidFill>
            <a:prstDash val="solid"/>
            <a:round/>
            <a:headEnd type="none" w="sm" len="sm"/>
            <a:tailEnd type="none" w="sm" len="sm"/>
          </a:ln>
        </p:spPr>
      </p:cxnSp>
      <p:sp>
        <p:nvSpPr>
          <p:cNvPr id="1137" name="Google Shape;1137;p62"/>
          <p:cNvSpPr txBox="1"/>
          <p:nvPr/>
        </p:nvSpPr>
        <p:spPr>
          <a:xfrm>
            <a:off x="3554914" y="6026693"/>
            <a:ext cx="4193309" cy="110799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Disadvantage – To assign a session ID, URL has to be dynamically generated. </a:t>
            </a:r>
            <a:endParaRPr sz="1400" b="0" i="0" u="none" strike="noStrike" cap="none">
              <a:solidFill>
                <a:srgbClr val="000000"/>
              </a:solidFill>
              <a:latin typeface="Arial"/>
              <a:ea typeface="Arial"/>
              <a:cs typeface="Arial"/>
              <a:sym typeface="Arial"/>
            </a:endParaRPr>
          </a:p>
        </p:txBody>
      </p:sp>
      <p:sp>
        <p:nvSpPr>
          <p:cNvPr id="1138" name="Google Shape;1138;p62"/>
          <p:cNvSpPr/>
          <p:nvPr/>
        </p:nvSpPr>
        <p:spPr>
          <a:xfrm>
            <a:off x="2235834" y="1111815"/>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A session is maintained by rewriting the URL.</a:t>
            </a:r>
            <a:endParaRPr sz="2200" b="1" i="0" u="none" strike="noStrike" cap="none">
              <a:solidFill>
                <a:srgbClr val="3F3F3F"/>
              </a:solidFill>
              <a:latin typeface="Open Sans"/>
              <a:ea typeface="Open Sans"/>
              <a:cs typeface="Open Sans"/>
              <a:sym typeface="Open Sans"/>
            </a:endParaRPr>
          </a:p>
        </p:txBody>
      </p:sp>
      <p:sp>
        <p:nvSpPr>
          <p:cNvPr id="1139" name="Google Shape;1139;p62"/>
          <p:cNvSpPr/>
          <p:nvPr/>
        </p:nvSpPr>
        <p:spPr>
          <a:xfrm>
            <a:off x="9580682" y="3882315"/>
            <a:ext cx="4228473" cy="760962"/>
          </a:xfrm>
          <a:prstGeom prst="rect">
            <a:avLst/>
          </a:prstGeom>
          <a:solidFill>
            <a:srgbClr val="1E4E7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lt1"/>
                </a:solidFill>
                <a:latin typeface="Open Sans"/>
                <a:ea typeface="Open Sans"/>
                <a:cs typeface="Open Sans"/>
                <a:sym typeface="Open Sans"/>
              </a:rPr>
              <a:t>Example</a:t>
            </a:r>
            <a:endParaRPr sz="2400" b="0" i="0" u="none" strike="noStrike" cap="none">
              <a:solidFill>
                <a:schemeClr val="lt1"/>
              </a:solidFill>
              <a:latin typeface="Open Sans"/>
              <a:ea typeface="Open Sans"/>
              <a:cs typeface="Open Sans"/>
              <a:sym typeface="Open Sans"/>
            </a:endParaRPr>
          </a:p>
        </p:txBody>
      </p:sp>
      <p:sp>
        <p:nvSpPr>
          <p:cNvPr id="1140" name="Google Shape;1140;p62"/>
          <p:cNvSpPr txBox="1"/>
          <p:nvPr/>
        </p:nvSpPr>
        <p:spPr>
          <a:xfrm>
            <a:off x="7748223" y="5023956"/>
            <a:ext cx="7893389" cy="769441"/>
          </a:xfrm>
          <a:prstGeom prst="rect">
            <a:avLst/>
          </a:prstGeom>
          <a:solidFill>
            <a:srgbClr val="9CC2E5"/>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http://sampleSite.com/sampleHTM.htm;sessionid=98745</a:t>
            </a:r>
            <a:endParaRPr sz="1400" b="0" i="0" u="none" strike="noStrike" cap="none">
              <a:solidFill>
                <a:srgbClr val="000000"/>
              </a:solidFill>
              <a:latin typeface="Arial"/>
              <a:ea typeface="Arial"/>
              <a:cs typeface="Arial"/>
              <a:sym typeface="Arial"/>
            </a:endParaRPr>
          </a:p>
        </p:txBody>
      </p:sp>
      <p:pic>
        <p:nvPicPr>
          <p:cNvPr id="1141" name="Google Shape;1141;p62"/>
          <p:cNvPicPr preferRelativeResize="0"/>
          <p:nvPr/>
        </p:nvPicPr>
        <p:blipFill rotWithShape="1">
          <a:blip r:embed="rId3">
            <a:alphaModFix/>
          </a:blip>
          <a:srcRect/>
          <a:stretch/>
        </p:blipFill>
        <p:spPr>
          <a:xfrm>
            <a:off x="3243025" y="603150"/>
            <a:ext cx="9678925" cy="365775"/>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146"/>
        <p:cNvGrpSpPr/>
        <p:nvPr/>
      </p:nvGrpSpPr>
      <p:grpSpPr>
        <a:xfrm>
          <a:off x="0" y="0"/>
          <a:ext cx="0" cy="0"/>
          <a:chOff x="0" y="0"/>
          <a:chExt cx="0" cy="0"/>
        </a:xfrm>
      </p:grpSpPr>
      <p:sp>
        <p:nvSpPr>
          <p:cNvPr id="1147" name="Google Shape;1147;p63"/>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Session Tracking Using URL Rewrite: Example</a:t>
            </a:r>
            <a:endParaRPr/>
          </a:p>
        </p:txBody>
      </p:sp>
      <p:sp>
        <p:nvSpPr>
          <p:cNvPr id="1148" name="Google Shape;1148;p63"/>
          <p:cNvSpPr/>
          <p:nvPr/>
        </p:nvSpPr>
        <p:spPr>
          <a:xfrm>
            <a:off x="530702"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import java.io.*;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javax.servlet.*;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javax.servlet.http.*;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class SessionCheckServlet extends HttpServlet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void doGet(HttpServletRequest request, HttpServletResponse response)  throws ServletException, IOException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try{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boolean userIdExists = false;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String n=request.getParameter("userid");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if (n != null)</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userIdExists = true;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p:txBody>
      </p:sp>
      <p:sp>
        <p:nvSpPr>
          <p:cNvPr id="1149" name="Google Shape;1149;p63"/>
          <p:cNvSpPr/>
          <p:nvPr/>
        </p:nvSpPr>
        <p:spPr>
          <a:xfrm>
            <a:off x="8476734"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if (userIdExists)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response.sendRedirect("/accountDashboard");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else		   response.sendRedirect("/sessionError");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catch(Exception 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response.sendRedirect("/sessionError");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p:txBody>
      </p:sp>
      <p:pic>
        <p:nvPicPr>
          <p:cNvPr id="1150" name="Google Shape;1150;p63"/>
          <p:cNvPicPr preferRelativeResize="0"/>
          <p:nvPr/>
        </p:nvPicPr>
        <p:blipFill rotWithShape="1">
          <a:blip r:embed="rId3">
            <a:alphaModFix/>
          </a:blip>
          <a:srcRect/>
          <a:stretch/>
        </p:blipFill>
        <p:spPr>
          <a:xfrm>
            <a:off x="1768771" y="603159"/>
            <a:ext cx="12801885" cy="36576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sp>
        <p:nvSpPr>
          <p:cNvPr id="1156" name="Google Shape;1156;p64"/>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IN">
                <a:solidFill>
                  <a:schemeClr val="lt1"/>
                </a:solidFill>
                <a:latin typeface="Open Sans"/>
                <a:ea typeface="Open Sans"/>
                <a:cs typeface="Open Sans"/>
                <a:sym typeface="Open Sans"/>
              </a:rPr>
              <a:t>Session Tracking Using URL Rewrite</a:t>
            </a:r>
            <a:endParaRPr/>
          </a:p>
        </p:txBody>
      </p:sp>
      <p:sp>
        <p:nvSpPr>
          <p:cNvPr id="1157" name="Google Shape;1157;p64"/>
          <p:cNvSpPr txBox="1">
            <a:spLocks noGrp="1"/>
          </p:cNvSpPr>
          <p:nvPr>
            <p:ph type="body" idx="1"/>
          </p:nvPr>
        </p:nvSpPr>
        <p:spPr>
          <a:xfrm>
            <a:off x="1902091" y="2363465"/>
            <a:ext cx="12451817" cy="552741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0000"/>
              </a:buClr>
              <a:buSzPts val="2200"/>
              <a:buNone/>
            </a:pPr>
            <a:r>
              <a:rPr lang="en-IN" b="1">
                <a:solidFill>
                  <a:srgbClr val="3F3F3F"/>
                </a:solidFill>
                <a:latin typeface="Open Sans"/>
                <a:ea typeface="Open Sans"/>
                <a:cs typeface="Open Sans"/>
                <a:sym typeface="Open Sans"/>
              </a:rPr>
              <a:t>Problem Statement: </a:t>
            </a:r>
            <a:endParaRPr/>
          </a:p>
          <a:p>
            <a:pPr marL="0" lvl="0" indent="0" algn="l" rtl="0">
              <a:lnSpc>
                <a:spcPct val="90000"/>
              </a:lnSpc>
              <a:spcBef>
                <a:spcPts val="0"/>
              </a:spcBef>
              <a:spcAft>
                <a:spcPts val="0"/>
              </a:spcAft>
              <a:buClr>
                <a:srgbClr val="000000"/>
              </a:buClr>
              <a:buSzPts val="2200"/>
              <a:buNone/>
            </a:pPr>
            <a:r>
              <a:rPr lang="en-IN">
                <a:solidFill>
                  <a:srgbClr val="3F3F3F"/>
                </a:solidFill>
                <a:latin typeface="Open Sans"/>
                <a:ea typeface="Open Sans"/>
                <a:cs typeface="Open Sans"/>
                <a:sym typeface="Open Sans"/>
              </a:rPr>
              <a:t>Write a program to demonstrate a session tracking using URL rewrite.</a:t>
            </a:r>
            <a:endParaRPr/>
          </a:p>
        </p:txBody>
      </p:sp>
      <p:sp>
        <p:nvSpPr>
          <p:cNvPr id="1158" name="Google Shape;1158;p64"/>
          <p:cNvSpPr txBox="1"/>
          <p:nvPr/>
        </p:nvSpPr>
        <p:spPr>
          <a:xfrm>
            <a:off x="12591457" y="1765347"/>
            <a:ext cx="3484800" cy="358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547B"/>
              </a:buClr>
              <a:buSzPts val="700"/>
              <a:buFont typeface="Arial"/>
              <a:buNone/>
            </a:pPr>
            <a:r>
              <a:rPr lang="en-IN" sz="2200" b="1" i="0" u="none" strike="noStrike" cap="none">
                <a:solidFill>
                  <a:srgbClr val="0F547B"/>
                </a:solidFill>
                <a:latin typeface="Open Sans"/>
                <a:ea typeface="Open Sans"/>
                <a:cs typeface="Open Sans"/>
                <a:sym typeface="Open Sans"/>
              </a:rPr>
              <a:t>Duration: 15 min.</a:t>
            </a:r>
            <a:endParaRPr sz="2200" b="1"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65"/>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latin typeface="Open Sans"/>
                <a:ea typeface="Open Sans"/>
                <a:cs typeface="Open Sans"/>
                <a:sym typeface="Open Sans"/>
              </a:rPr>
              <a:t>Assisted Practice: Guidelines </a:t>
            </a:r>
            <a:endParaRPr>
              <a:latin typeface="Open Sans"/>
              <a:ea typeface="Open Sans"/>
              <a:cs typeface="Open Sans"/>
              <a:sym typeface="Open Sans"/>
            </a:endParaRPr>
          </a:p>
        </p:txBody>
      </p:sp>
      <p:sp>
        <p:nvSpPr>
          <p:cNvPr id="1165" name="Google Shape;1165;p65"/>
          <p:cNvSpPr txBox="1"/>
          <p:nvPr/>
        </p:nvSpPr>
        <p:spPr>
          <a:xfrm>
            <a:off x="1896550" y="1420474"/>
            <a:ext cx="12063945" cy="5031890"/>
          </a:xfrm>
          <a:prstGeom prst="rect">
            <a:avLst/>
          </a:prstGeom>
          <a:noFill/>
          <a:ln>
            <a:noFill/>
          </a:ln>
        </p:spPr>
        <p:txBody>
          <a:bodyPr spcFirstLastPara="1" wrap="square" lIns="91425" tIns="45700" rIns="91425" bIns="45700" anchor="t" anchorCtr="0">
            <a:spAutoFit/>
          </a:bodyPr>
          <a:lstStyle/>
          <a:p>
            <a:pPr marL="0" marR="0" lvl="0" indent="0" algn="l" rtl="0">
              <a:lnSpc>
                <a:spcPct val="250000"/>
              </a:lnSpc>
              <a:spcBef>
                <a:spcPts val="0"/>
              </a:spcBef>
              <a:spcAft>
                <a:spcPts val="0"/>
              </a:spcAft>
              <a:buNone/>
            </a:pPr>
            <a:r>
              <a:rPr lang="en-IN" sz="2200">
                <a:solidFill>
                  <a:srgbClr val="3F3F3F"/>
                </a:solidFill>
                <a:latin typeface="Open Sans"/>
                <a:ea typeface="Open Sans"/>
                <a:cs typeface="Open Sans"/>
                <a:sym typeface="Open Sans"/>
              </a:rPr>
              <a:t>Steps to demonstrate session tracking using URL rewrite:</a:t>
            </a:r>
            <a:endParaRPr sz="2200">
              <a:solidFill>
                <a:srgbClr val="3F3F3F"/>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Create a dynamic web project in Eclipse IDE and configure a servlet. </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Write a program in Java to demonstrate session tracking using URL rewrite.</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Run the HTML code on your browser.</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Initialize the .git file.</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Add and commit the program files.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Push the code to your GitHub repository.</a:t>
            </a:r>
            <a:endParaRPr sz="2200" i="0" u="none" strike="noStrike" cap="none">
              <a:solidFill>
                <a:srgbClr val="000000"/>
              </a:solidFill>
              <a:latin typeface="Open Sans"/>
              <a:ea typeface="Open Sans"/>
              <a:cs typeface="Open Sans"/>
              <a:sym typeface="Open Sans"/>
            </a:endParaRPr>
          </a:p>
        </p:txBody>
      </p:sp>
      <p:pic>
        <p:nvPicPr>
          <p:cNvPr id="1166" name="Google Shape;1166;p65"/>
          <p:cNvPicPr preferRelativeResize="0"/>
          <p:nvPr/>
        </p:nvPicPr>
        <p:blipFill rotWithShape="1">
          <a:blip r:embed="rId3">
            <a:alphaModFix/>
          </a:blip>
          <a:srcRect/>
          <a:stretch/>
        </p:blipFill>
        <p:spPr>
          <a:xfrm>
            <a:off x="4362075" y="603150"/>
            <a:ext cx="7615276" cy="365775"/>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170"/>
        <p:cNvGrpSpPr/>
        <p:nvPr/>
      </p:nvGrpSpPr>
      <p:grpSpPr>
        <a:xfrm>
          <a:off x="0" y="0"/>
          <a:ext cx="0" cy="0"/>
          <a:chOff x="0" y="0"/>
          <a:chExt cx="0" cy="0"/>
        </a:xfrm>
      </p:grpSpPr>
      <p:sp>
        <p:nvSpPr>
          <p:cNvPr id="1171" name="Google Shape;1171;p66"/>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solidFill>
                  <a:schemeClr val="lt1"/>
                </a:solidFill>
                <a:latin typeface="Open Sans"/>
                <a:ea typeface="Open Sans"/>
                <a:cs typeface="Open Sans"/>
                <a:sym typeface="Open Sans"/>
              </a:rPr>
              <a:t>Session Tracking Using Hidden Form Fields</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176"/>
        <p:cNvGrpSpPr/>
        <p:nvPr/>
      </p:nvGrpSpPr>
      <p:grpSpPr>
        <a:xfrm>
          <a:off x="0" y="0"/>
          <a:ext cx="0" cy="0"/>
          <a:chOff x="0" y="0"/>
          <a:chExt cx="0" cy="0"/>
        </a:xfrm>
      </p:grpSpPr>
      <p:sp>
        <p:nvSpPr>
          <p:cNvPr id="1177" name="Google Shape;1177;p67"/>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Session Tracking Using Hidden Form Fields</a:t>
            </a:r>
            <a:endParaRPr/>
          </a:p>
        </p:txBody>
      </p:sp>
      <p:cxnSp>
        <p:nvCxnSpPr>
          <p:cNvPr id="1178" name="Google Shape;1178;p67"/>
          <p:cNvCxnSpPr>
            <a:stCxn id="1179" idx="0"/>
            <a:endCxn id="1180" idx="2"/>
          </p:cNvCxnSpPr>
          <p:nvPr/>
        </p:nvCxnSpPr>
        <p:spPr>
          <a:xfrm>
            <a:off x="1342931" y="3180417"/>
            <a:ext cx="8700" cy="3409200"/>
          </a:xfrm>
          <a:prstGeom prst="straightConnector1">
            <a:avLst/>
          </a:prstGeom>
          <a:noFill/>
          <a:ln w="9525" cap="flat" cmpd="sng">
            <a:solidFill>
              <a:srgbClr val="548135"/>
            </a:solidFill>
            <a:prstDash val="solid"/>
            <a:round/>
            <a:headEnd type="none" w="sm" len="sm"/>
            <a:tailEnd type="none" w="sm" len="sm"/>
          </a:ln>
        </p:spPr>
      </p:cxnSp>
      <p:sp>
        <p:nvSpPr>
          <p:cNvPr id="1179" name="Google Shape;1179;p67"/>
          <p:cNvSpPr/>
          <p:nvPr/>
        </p:nvSpPr>
        <p:spPr>
          <a:xfrm>
            <a:off x="1036452" y="3180417"/>
            <a:ext cx="612958" cy="608925"/>
          </a:xfrm>
          <a:prstGeom prst="diamond">
            <a:avLst/>
          </a:prstGeom>
          <a:solidFill>
            <a:srgbClr val="A8D08C"/>
          </a:solidFill>
          <a:ln w="25400"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cxnSp>
        <p:nvCxnSpPr>
          <p:cNvPr id="1181" name="Google Shape;1181;p67"/>
          <p:cNvCxnSpPr>
            <a:stCxn id="1182" idx="1"/>
            <a:endCxn id="1179" idx="3"/>
          </p:cNvCxnSpPr>
          <p:nvPr/>
        </p:nvCxnSpPr>
        <p:spPr>
          <a:xfrm flipH="1">
            <a:off x="1649271" y="3482773"/>
            <a:ext cx="1767600" cy="2100"/>
          </a:xfrm>
          <a:prstGeom prst="straightConnector1">
            <a:avLst/>
          </a:prstGeom>
          <a:noFill/>
          <a:ln w="9525" cap="flat" cmpd="sng">
            <a:solidFill>
              <a:srgbClr val="548135"/>
            </a:solidFill>
            <a:prstDash val="solid"/>
            <a:round/>
            <a:headEnd type="none" w="sm" len="sm"/>
            <a:tailEnd type="none" w="sm" len="sm"/>
          </a:ln>
        </p:spPr>
      </p:cxnSp>
      <p:sp>
        <p:nvSpPr>
          <p:cNvPr id="1182" name="Google Shape;1182;p67"/>
          <p:cNvSpPr txBox="1"/>
          <p:nvPr/>
        </p:nvSpPr>
        <p:spPr>
          <a:xfrm>
            <a:off x="3416871" y="2759498"/>
            <a:ext cx="4193309" cy="144655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Session ID is stored in the client browser and sent to the server when the form is submitted.</a:t>
            </a:r>
            <a:endParaRPr sz="1400" b="0" i="0" u="none" strike="noStrike" cap="none">
              <a:solidFill>
                <a:srgbClr val="000000"/>
              </a:solidFill>
              <a:latin typeface="Arial"/>
              <a:ea typeface="Arial"/>
              <a:cs typeface="Arial"/>
              <a:sym typeface="Arial"/>
            </a:endParaRPr>
          </a:p>
        </p:txBody>
      </p:sp>
      <p:sp>
        <p:nvSpPr>
          <p:cNvPr id="1183" name="Google Shape;1183;p67"/>
          <p:cNvSpPr/>
          <p:nvPr/>
        </p:nvSpPr>
        <p:spPr>
          <a:xfrm>
            <a:off x="1039464" y="4580621"/>
            <a:ext cx="612958" cy="608925"/>
          </a:xfrm>
          <a:prstGeom prst="diamond">
            <a:avLst/>
          </a:prstGeom>
          <a:solidFill>
            <a:srgbClr val="A8D08C"/>
          </a:solidFill>
          <a:ln w="25400"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cxnSp>
        <p:nvCxnSpPr>
          <p:cNvPr id="1184" name="Google Shape;1184;p67"/>
          <p:cNvCxnSpPr>
            <a:stCxn id="1185" idx="1"/>
            <a:endCxn id="1183" idx="3"/>
          </p:cNvCxnSpPr>
          <p:nvPr/>
        </p:nvCxnSpPr>
        <p:spPr>
          <a:xfrm flipH="1">
            <a:off x="1652571" y="4872115"/>
            <a:ext cx="1764300" cy="12900"/>
          </a:xfrm>
          <a:prstGeom prst="straightConnector1">
            <a:avLst/>
          </a:prstGeom>
          <a:noFill/>
          <a:ln w="9525" cap="flat" cmpd="sng">
            <a:solidFill>
              <a:srgbClr val="548135"/>
            </a:solidFill>
            <a:prstDash val="solid"/>
            <a:round/>
            <a:headEnd type="none" w="sm" len="sm"/>
            <a:tailEnd type="none" w="sm" len="sm"/>
          </a:ln>
        </p:spPr>
      </p:cxnSp>
      <p:sp>
        <p:nvSpPr>
          <p:cNvPr id="1185" name="Google Shape;1185;p67"/>
          <p:cNvSpPr txBox="1"/>
          <p:nvPr/>
        </p:nvSpPr>
        <p:spPr>
          <a:xfrm>
            <a:off x="3416871" y="4487395"/>
            <a:ext cx="4193309"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The hidden fields are not directly visible to the users.</a:t>
            </a:r>
            <a:endParaRPr sz="1400" b="0" i="0" u="none" strike="noStrike" cap="none">
              <a:solidFill>
                <a:srgbClr val="000000"/>
              </a:solidFill>
              <a:latin typeface="Arial"/>
              <a:ea typeface="Arial"/>
              <a:cs typeface="Arial"/>
              <a:sym typeface="Arial"/>
            </a:endParaRPr>
          </a:p>
        </p:txBody>
      </p:sp>
      <p:sp>
        <p:nvSpPr>
          <p:cNvPr id="1180" name="Google Shape;1180;p67"/>
          <p:cNvSpPr/>
          <p:nvPr/>
        </p:nvSpPr>
        <p:spPr>
          <a:xfrm>
            <a:off x="1045191" y="5980826"/>
            <a:ext cx="612958" cy="608925"/>
          </a:xfrm>
          <a:prstGeom prst="diamond">
            <a:avLst/>
          </a:prstGeom>
          <a:solidFill>
            <a:srgbClr val="A8D08C"/>
          </a:solidFill>
          <a:ln w="25400" cap="flat" cmpd="sng">
            <a:solidFill>
              <a:srgbClr val="54813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cxnSp>
        <p:nvCxnSpPr>
          <p:cNvPr id="1186" name="Google Shape;1186;p67"/>
          <p:cNvCxnSpPr>
            <a:stCxn id="1187" idx="1"/>
            <a:endCxn id="1180" idx="3"/>
          </p:cNvCxnSpPr>
          <p:nvPr/>
        </p:nvCxnSpPr>
        <p:spPr>
          <a:xfrm rot="10800000">
            <a:off x="1658245" y="6285401"/>
            <a:ext cx="1623000" cy="3000"/>
          </a:xfrm>
          <a:prstGeom prst="straightConnector1">
            <a:avLst/>
          </a:prstGeom>
          <a:noFill/>
          <a:ln w="9525" cap="flat" cmpd="sng">
            <a:solidFill>
              <a:srgbClr val="548135"/>
            </a:solidFill>
            <a:prstDash val="solid"/>
            <a:round/>
            <a:headEnd type="none" w="sm" len="sm"/>
            <a:tailEnd type="none" w="sm" len="sm"/>
          </a:ln>
        </p:spPr>
      </p:cxnSp>
      <p:sp>
        <p:nvSpPr>
          <p:cNvPr id="1187" name="Google Shape;1187;p67"/>
          <p:cNvSpPr txBox="1"/>
          <p:nvPr/>
        </p:nvSpPr>
        <p:spPr>
          <a:xfrm>
            <a:off x="3281245" y="5903681"/>
            <a:ext cx="4193309"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Disadvantage – Increased network traffic</a:t>
            </a:r>
            <a:endParaRPr sz="1400" b="0" i="0" u="none" strike="noStrike" cap="none">
              <a:solidFill>
                <a:srgbClr val="000000"/>
              </a:solidFill>
              <a:latin typeface="Arial"/>
              <a:ea typeface="Arial"/>
              <a:cs typeface="Arial"/>
              <a:sym typeface="Arial"/>
            </a:endParaRPr>
          </a:p>
        </p:txBody>
      </p:sp>
      <p:sp>
        <p:nvSpPr>
          <p:cNvPr id="1188" name="Google Shape;1188;p67"/>
          <p:cNvSpPr/>
          <p:nvPr/>
        </p:nvSpPr>
        <p:spPr>
          <a:xfrm>
            <a:off x="2235834" y="1111815"/>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A session is maintained using a hidden form field.</a:t>
            </a:r>
            <a:endParaRPr sz="2200" b="1" i="0" u="none" strike="noStrike" cap="none">
              <a:solidFill>
                <a:srgbClr val="3F3F3F"/>
              </a:solidFill>
              <a:latin typeface="Open Sans"/>
              <a:ea typeface="Open Sans"/>
              <a:cs typeface="Open Sans"/>
              <a:sym typeface="Open Sans"/>
            </a:endParaRPr>
          </a:p>
        </p:txBody>
      </p:sp>
      <p:sp>
        <p:nvSpPr>
          <p:cNvPr id="1189" name="Google Shape;1189;p67"/>
          <p:cNvSpPr/>
          <p:nvPr/>
        </p:nvSpPr>
        <p:spPr>
          <a:xfrm>
            <a:off x="9442637" y="4042851"/>
            <a:ext cx="4228473" cy="760962"/>
          </a:xfrm>
          <a:prstGeom prst="rect">
            <a:avLst/>
          </a:prstGeom>
          <a:solidFill>
            <a:srgbClr val="1E4E7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chemeClr val="lt1"/>
                </a:solidFill>
                <a:latin typeface="Open Sans"/>
                <a:ea typeface="Open Sans"/>
                <a:cs typeface="Open Sans"/>
                <a:sym typeface="Open Sans"/>
              </a:rPr>
              <a:t>Example</a:t>
            </a:r>
            <a:endParaRPr sz="2400" b="0" i="0" u="none" strike="noStrike" cap="none">
              <a:solidFill>
                <a:schemeClr val="lt1"/>
              </a:solidFill>
              <a:latin typeface="Open Sans"/>
              <a:ea typeface="Open Sans"/>
              <a:cs typeface="Open Sans"/>
              <a:sym typeface="Open Sans"/>
            </a:endParaRPr>
          </a:p>
        </p:txBody>
      </p:sp>
      <p:sp>
        <p:nvSpPr>
          <p:cNvPr id="1190" name="Google Shape;1190;p67"/>
          <p:cNvSpPr txBox="1"/>
          <p:nvPr/>
        </p:nvSpPr>
        <p:spPr>
          <a:xfrm>
            <a:off x="7610180" y="5205852"/>
            <a:ext cx="7893389" cy="769441"/>
          </a:xfrm>
          <a:prstGeom prst="rect">
            <a:avLst/>
          </a:prstGeom>
          <a:solidFill>
            <a:srgbClr val="9CC2E5"/>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input type=“hidden’  name=“sessionid” value=“98765”</a:t>
            </a:r>
            <a:endParaRPr sz="1400" b="0" i="0" u="none" strike="noStrike" cap="none">
              <a:solidFill>
                <a:srgbClr val="000000"/>
              </a:solidFill>
              <a:latin typeface="Arial"/>
              <a:ea typeface="Arial"/>
              <a:cs typeface="Arial"/>
              <a:sym typeface="Arial"/>
            </a:endParaRPr>
          </a:p>
        </p:txBody>
      </p:sp>
      <p:pic>
        <p:nvPicPr>
          <p:cNvPr id="1191" name="Google Shape;1191;p67"/>
          <p:cNvPicPr preferRelativeResize="0"/>
          <p:nvPr/>
        </p:nvPicPr>
        <p:blipFill rotWithShape="1">
          <a:blip r:embed="rId3">
            <a:alphaModFix/>
          </a:blip>
          <a:srcRect/>
          <a:stretch/>
        </p:blipFill>
        <p:spPr>
          <a:xfrm>
            <a:off x="2350675" y="603159"/>
            <a:ext cx="11638077" cy="36576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sp>
        <p:nvSpPr>
          <p:cNvPr id="1197" name="Google Shape;1197;p68"/>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Session Tracking Using Hidden Form Fields: Example</a:t>
            </a:r>
            <a:endParaRPr/>
          </a:p>
        </p:txBody>
      </p:sp>
      <p:sp>
        <p:nvSpPr>
          <p:cNvPr id="1198" name="Google Shape;1198;p68"/>
          <p:cNvSpPr/>
          <p:nvPr/>
        </p:nvSpPr>
        <p:spPr>
          <a:xfrm>
            <a:off x="530702"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import java.io.*;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javax.servlet.*;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javax.servlet.http.*;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class SessionCheckServlet extends HttpServlet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void doGet(HttpServletRequest request, HttpServletResponse response)  throws ServletException, IOException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try{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boolean userIdExists = false;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String n = request.getParameter("field_userid");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if (n != null)</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userIdExists = true;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p:txBody>
      </p:sp>
      <p:sp>
        <p:nvSpPr>
          <p:cNvPr id="1199" name="Google Shape;1199;p68"/>
          <p:cNvSpPr/>
          <p:nvPr/>
        </p:nvSpPr>
        <p:spPr>
          <a:xfrm>
            <a:off x="8476734"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if (userIdExists)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response.sendRedirect("/accountDashboard");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else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response.sendRedirect("/sessionError");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catch(Exception 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response.sendRedirect("/sessionError");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p:txBody>
      </p:sp>
      <p:pic>
        <p:nvPicPr>
          <p:cNvPr id="1200" name="Google Shape;1200;p68"/>
          <p:cNvPicPr preferRelativeResize="0"/>
          <p:nvPr/>
        </p:nvPicPr>
        <p:blipFill rotWithShape="1">
          <a:blip r:embed="rId3">
            <a:alphaModFix/>
          </a:blip>
          <a:srcRect/>
          <a:stretch/>
        </p:blipFill>
        <p:spPr>
          <a:xfrm>
            <a:off x="1128676" y="603159"/>
            <a:ext cx="14082074" cy="36576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1206" name="Google Shape;1206;p69"/>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IN">
                <a:solidFill>
                  <a:schemeClr val="lt1"/>
                </a:solidFill>
                <a:latin typeface="Open Sans"/>
                <a:ea typeface="Open Sans"/>
                <a:cs typeface="Open Sans"/>
                <a:sym typeface="Open Sans"/>
              </a:rPr>
              <a:t>Session Tracking Using Hidden Form Fields</a:t>
            </a:r>
            <a:endParaRPr/>
          </a:p>
        </p:txBody>
      </p:sp>
      <p:sp>
        <p:nvSpPr>
          <p:cNvPr id="1207" name="Google Shape;1207;p69"/>
          <p:cNvSpPr txBox="1">
            <a:spLocks noGrp="1"/>
          </p:cNvSpPr>
          <p:nvPr>
            <p:ph type="body" idx="1"/>
          </p:nvPr>
        </p:nvSpPr>
        <p:spPr>
          <a:xfrm>
            <a:off x="1902091" y="2363465"/>
            <a:ext cx="12451817" cy="552741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0000"/>
              </a:buClr>
              <a:buSzPts val="2200"/>
              <a:buNone/>
            </a:pPr>
            <a:r>
              <a:rPr lang="en-IN" b="1">
                <a:solidFill>
                  <a:srgbClr val="3F3F3F"/>
                </a:solidFill>
                <a:latin typeface="Open Sans"/>
                <a:ea typeface="Open Sans"/>
                <a:cs typeface="Open Sans"/>
                <a:sym typeface="Open Sans"/>
              </a:rPr>
              <a:t>Problem Statement: </a:t>
            </a:r>
            <a:endParaRPr/>
          </a:p>
          <a:p>
            <a:pPr marL="0" lvl="0" indent="0" algn="l" rtl="0">
              <a:lnSpc>
                <a:spcPct val="90000"/>
              </a:lnSpc>
              <a:spcBef>
                <a:spcPts val="0"/>
              </a:spcBef>
              <a:spcAft>
                <a:spcPts val="0"/>
              </a:spcAft>
              <a:buClr>
                <a:srgbClr val="000000"/>
              </a:buClr>
              <a:buSzPts val="2200"/>
              <a:buNone/>
            </a:pPr>
            <a:r>
              <a:rPr lang="en-IN">
                <a:solidFill>
                  <a:srgbClr val="3F3F3F"/>
                </a:solidFill>
                <a:latin typeface="Open Sans"/>
                <a:ea typeface="Open Sans"/>
                <a:cs typeface="Open Sans"/>
                <a:sym typeface="Open Sans"/>
              </a:rPr>
              <a:t>Write a program to demonstrate session tracking using hidden form fields.</a:t>
            </a:r>
            <a:endParaRPr/>
          </a:p>
        </p:txBody>
      </p:sp>
      <p:sp>
        <p:nvSpPr>
          <p:cNvPr id="1208" name="Google Shape;1208;p69"/>
          <p:cNvSpPr txBox="1"/>
          <p:nvPr/>
        </p:nvSpPr>
        <p:spPr>
          <a:xfrm>
            <a:off x="12591457" y="1765347"/>
            <a:ext cx="3484800" cy="358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547B"/>
              </a:buClr>
              <a:buSzPts val="700"/>
              <a:buFont typeface="Arial"/>
              <a:buNone/>
            </a:pPr>
            <a:r>
              <a:rPr lang="en-IN" sz="2200" b="1" i="0" u="none" strike="noStrike" cap="none">
                <a:solidFill>
                  <a:srgbClr val="0F547B"/>
                </a:solidFill>
                <a:latin typeface="Open Sans"/>
                <a:ea typeface="Open Sans"/>
                <a:cs typeface="Open Sans"/>
                <a:sym typeface="Open Sans"/>
              </a:rPr>
              <a:t>Duration: 15 min.</a:t>
            </a:r>
            <a:endParaRPr sz="2200" b="1"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7"/>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solidFill>
                  <a:schemeClr val="lt1"/>
                </a:solidFill>
                <a:latin typeface="Open Sans"/>
                <a:ea typeface="Open Sans"/>
                <a:cs typeface="Open Sans"/>
                <a:sym typeface="Open Sans"/>
              </a:rPr>
              <a:t>Web Technology</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213"/>
        <p:cNvGrpSpPr/>
        <p:nvPr/>
      </p:nvGrpSpPr>
      <p:grpSpPr>
        <a:xfrm>
          <a:off x="0" y="0"/>
          <a:ext cx="0" cy="0"/>
          <a:chOff x="0" y="0"/>
          <a:chExt cx="0" cy="0"/>
        </a:xfrm>
      </p:grpSpPr>
      <p:sp>
        <p:nvSpPr>
          <p:cNvPr id="1214" name="Google Shape;1214;p70"/>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3F3F3F"/>
              </a:buClr>
              <a:buSzPts val="3200"/>
              <a:buNone/>
            </a:pPr>
            <a:r>
              <a:rPr lang="en-IN"/>
              <a:t>Assisted Practice: Guidelines </a:t>
            </a:r>
            <a:endParaRPr sz="2500">
              <a:latin typeface="Open Sans ExtraBold"/>
              <a:ea typeface="Open Sans ExtraBold"/>
              <a:cs typeface="Open Sans ExtraBold"/>
              <a:sym typeface="Open Sans ExtraBold"/>
            </a:endParaRPr>
          </a:p>
        </p:txBody>
      </p:sp>
      <p:sp>
        <p:nvSpPr>
          <p:cNvPr id="1215" name="Google Shape;1215;p70"/>
          <p:cNvSpPr txBox="1"/>
          <p:nvPr/>
        </p:nvSpPr>
        <p:spPr>
          <a:xfrm>
            <a:off x="1896550" y="1420474"/>
            <a:ext cx="12063945" cy="5031890"/>
          </a:xfrm>
          <a:prstGeom prst="rect">
            <a:avLst/>
          </a:prstGeom>
          <a:noFill/>
          <a:ln>
            <a:noFill/>
          </a:ln>
        </p:spPr>
        <p:txBody>
          <a:bodyPr spcFirstLastPara="1" wrap="square" lIns="91425" tIns="45700" rIns="91425" bIns="45700" anchor="t" anchorCtr="0">
            <a:spAutoFit/>
          </a:bodyPr>
          <a:lstStyle/>
          <a:p>
            <a:pPr marL="0" marR="0" lvl="0" indent="0" algn="l" rtl="0">
              <a:lnSpc>
                <a:spcPct val="250000"/>
              </a:lnSpc>
              <a:spcBef>
                <a:spcPts val="0"/>
              </a:spcBef>
              <a:spcAft>
                <a:spcPts val="0"/>
              </a:spcAft>
              <a:buNone/>
            </a:pPr>
            <a:r>
              <a:rPr lang="en-IN" sz="2200">
                <a:solidFill>
                  <a:srgbClr val="3F3F3F"/>
                </a:solidFill>
                <a:latin typeface="Open Sans"/>
                <a:ea typeface="Open Sans"/>
                <a:cs typeface="Open Sans"/>
                <a:sym typeface="Open Sans"/>
              </a:rPr>
              <a:t>Steps to demonstrate session tracking using hidden form fields:</a:t>
            </a:r>
            <a:endParaRPr sz="2200">
              <a:solidFill>
                <a:srgbClr val="3F3F3F"/>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Create a dynamic web project in Eclipse IDE and configure a servlet. </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Write a program in Java to demonstrate session tracking using hidden form fields.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Run the HTML code on your browser.</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Initialize the .git file.</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Add and commit the program files.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Push the code to your GitHub repository.</a:t>
            </a:r>
            <a:endParaRPr sz="2200" i="0" u="none" strike="noStrike" cap="none">
              <a:solidFill>
                <a:srgbClr val="000000"/>
              </a:solidFill>
              <a:latin typeface="Open Sans"/>
              <a:ea typeface="Open Sans"/>
              <a:cs typeface="Open Sans"/>
              <a:sym typeface="Open Sans"/>
            </a:endParaRPr>
          </a:p>
        </p:txBody>
      </p:sp>
      <p:pic>
        <p:nvPicPr>
          <p:cNvPr id="1216" name="Google Shape;1216;p70"/>
          <p:cNvPicPr preferRelativeResize="0"/>
          <p:nvPr/>
        </p:nvPicPr>
        <p:blipFill rotWithShape="1">
          <a:blip r:embed="rId3">
            <a:alphaModFix/>
          </a:blip>
          <a:srcRect/>
          <a:stretch/>
        </p:blipFill>
        <p:spPr>
          <a:xfrm>
            <a:off x="4304175" y="603150"/>
            <a:ext cx="7731074" cy="365775"/>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220"/>
        <p:cNvGrpSpPr/>
        <p:nvPr/>
      </p:nvGrpSpPr>
      <p:grpSpPr>
        <a:xfrm>
          <a:off x="0" y="0"/>
          <a:ext cx="0" cy="0"/>
          <a:chOff x="0" y="0"/>
          <a:chExt cx="0" cy="0"/>
        </a:xfrm>
      </p:grpSpPr>
      <p:sp>
        <p:nvSpPr>
          <p:cNvPr id="1221" name="Google Shape;1221;p71"/>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solidFill>
                  <a:schemeClr val="lt1"/>
                </a:solidFill>
                <a:latin typeface="Open Sans"/>
                <a:ea typeface="Open Sans"/>
                <a:cs typeface="Open Sans"/>
                <a:sym typeface="Open Sans"/>
              </a:rPr>
              <a:t>Session Tracking Using HTTP Session</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226"/>
        <p:cNvGrpSpPr/>
        <p:nvPr/>
      </p:nvGrpSpPr>
      <p:grpSpPr>
        <a:xfrm>
          <a:off x="0" y="0"/>
          <a:ext cx="0" cy="0"/>
          <a:chOff x="0" y="0"/>
          <a:chExt cx="0" cy="0"/>
        </a:xfrm>
      </p:grpSpPr>
      <p:sp>
        <p:nvSpPr>
          <p:cNvPr id="1227" name="Google Shape;1227;p72"/>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Session Tracking Using HTTP Session</a:t>
            </a:r>
            <a:endParaRPr/>
          </a:p>
        </p:txBody>
      </p:sp>
      <p:cxnSp>
        <p:nvCxnSpPr>
          <p:cNvPr id="1228" name="Google Shape;1228;p72"/>
          <p:cNvCxnSpPr>
            <a:stCxn id="1229" idx="0"/>
            <a:endCxn id="1230" idx="2"/>
          </p:cNvCxnSpPr>
          <p:nvPr/>
        </p:nvCxnSpPr>
        <p:spPr>
          <a:xfrm flipH="1">
            <a:off x="4928117" y="3053268"/>
            <a:ext cx="17400" cy="3867300"/>
          </a:xfrm>
          <a:prstGeom prst="straightConnector1">
            <a:avLst/>
          </a:prstGeom>
          <a:noFill/>
          <a:ln w="9525" cap="flat" cmpd="sng">
            <a:solidFill>
              <a:srgbClr val="F49383"/>
            </a:solidFill>
            <a:prstDash val="solid"/>
            <a:round/>
            <a:headEnd type="none" w="sm" len="sm"/>
            <a:tailEnd type="none" w="sm" len="sm"/>
          </a:ln>
        </p:spPr>
      </p:cxnSp>
      <p:sp>
        <p:nvSpPr>
          <p:cNvPr id="1229" name="Google Shape;1229;p72"/>
          <p:cNvSpPr/>
          <p:nvPr/>
        </p:nvSpPr>
        <p:spPr>
          <a:xfrm>
            <a:off x="4639038" y="3053268"/>
            <a:ext cx="612958" cy="608925"/>
          </a:xfrm>
          <a:prstGeom prst="diamond">
            <a:avLst/>
          </a:prstGeom>
          <a:solidFill>
            <a:srgbClr val="FBE4D4"/>
          </a:solidFill>
          <a:ln w="25400" cap="flat" cmpd="sng">
            <a:solidFill>
              <a:srgbClr val="F4938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Arial"/>
              <a:ea typeface="Arial"/>
              <a:cs typeface="Arial"/>
              <a:sym typeface="Arial"/>
            </a:endParaRPr>
          </a:p>
        </p:txBody>
      </p:sp>
      <p:cxnSp>
        <p:nvCxnSpPr>
          <p:cNvPr id="1231" name="Google Shape;1231;p72"/>
          <p:cNvCxnSpPr>
            <a:stCxn id="1232" idx="1"/>
            <a:endCxn id="1229" idx="3"/>
          </p:cNvCxnSpPr>
          <p:nvPr/>
        </p:nvCxnSpPr>
        <p:spPr>
          <a:xfrm rot="10800000">
            <a:off x="5252005" y="3357731"/>
            <a:ext cx="1546800" cy="0"/>
          </a:xfrm>
          <a:prstGeom prst="straightConnector1">
            <a:avLst/>
          </a:prstGeom>
          <a:noFill/>
          <a:ln w="9525" cap="flat" cmpd="sng">
            <a:solidFill>
              <a:srgbClr val="F49383"/>
            </a:solidFill>
            <a:prstDash val="solid"/>
            <a:round/>
            <a:headEnd type="none" w="sm" len="sm"/>
            <a:tailEnd type="none" w="sm" len="sm"/>
          </a:ln>
        </p:spPr>
      </p:cxnSp>
      <p:sp>
        <p:nvSpPr>
          <p:cNvPr id="1232" name="Google Shape;1232;p72"/>
          <p:cNvSpPr txBox="1"/>
          <p:nvPr/>
        </p:nvSpPr>
        <p:spPr>
          <a:xfrm>
            <a:off x="6798805" y="2803733"/>
            <a:ext cx="4193309" cy="110799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Servlet container uses HTTPSession interface to create a session.</a:t>
            </a:r>
            <a:endParaRPr sz="1400" b="0" i="0" u="none" strike="noStrike" cap="none">
              <a:solidFill>
                <a:srgbClr val="000000"/>
              </a:solidFill>
              <a:latin typeface="Arial"/>
              <a:ea typeface="Arial"/>
              <a:cs typeface="Arial"/>
              <a:sym typeface="Arial"/>
            </a:endParaRPr>
          </a:p>
        </p:txBody>
      </p:sp>
      <p:sp>
        <p:nvSpPr>
          <p:cNvPr id="1233" name="Google Shape;1233;p72"/>
          <p:cNvSpPr/>
          <p:nvPr/>
        </p:nvSpPr>
        <p:spPr>
          <a:xfrm>
            <a:off x="4616018" y="4682439"/>
            <a:ext cx="612958" cy="608925"/>
          </a:xfrm>
          <a:prstGeom prst="diamond">
            <a:avLst/>
          </a:prstGeom>
          <a:solidFill>
            <a:srgbClr val="FBE4D4"/>
          </a:solidFill>
          <a:ln w="25400" cap="flat" cmpd="sng">
            <a:solidFill>
              <a:srgbClr val="F4938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Arial"/>
              <a:ea typeface="Arial"/>
              <a:cs typeface="Arial"/>
              <a:sym typeface="Arial"/>
            </a:endParaRPr>
          </a:p>
        </p:txBody>
      </p:sp>
      <p:cxnSp>
        <p:nvCxnSpPr>
          <p:cNvPr id="1234" name="Google Shape;1234;p72"/>
          <p:cNvCxnSpPr>
            <a:stCxn id="1235" idx="1"/>
            <a:endCxn id="1233" idx="3"/>
          </p:cNvCxnSpPr>
          <p:nvPr/>
        </p:nvCxnSpPr>
        <p:spPr>
          <a:xfrm rot="10800000">
            <a:off x="5228905" y="4986901"/>
            <a:ext cx="1569900" cy="0"/>
          </a:xfrm>
          <a:prstGeom prst="straightConnector1">
            <a:avLst/>
          </a:prstGeom>
          <a:noFill/>
          <a:ln w="9525" cap="flat" cmpd="sng">
            <a:solidFill>
              <a:srgbClr val="F49383"/>
            </a:solidFill>
            <a:prstDash val="solid"/>
            <a:round/>
            <a:headEnd type="none" w="sm" len="sm"/>
            <a:tailEnd type="none" w="sm" len="sm"/>
          </a:ln>
        </p:spPr>
      </p:cxnSp>
      <p:sp>
        <p:nvSpPr>
          <p:cNvPr id="1235" name="Google Shape;1235;p72"/>
          <p:cNvSpPr txBox="1"/>
          <p:nvPr/>
        </p:nvSpPr>
        <p:spPr>
          <a:xfrm>
            <a:off x="6798805" y="4602180"/>
            <a:ext cx="4193309"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User session is maintained across multiple HTTP requests.</a:t>
            </a:r>
            <a:endParaRPr sz="1400" b="0" i="0" u="none" strike="noStrike" cap="none">
              <a:solidFill>
                <a:srgbClr val="000000"/>
              </a:solidFill>
              <a:latin typeface="Arial"/>
              <a:ea typeface="Arial"/>
              <a:cs typeface="Arial"/>
              <a:sym typeface="Arial"/>
            </a:endParaRPr>
          </a:p>
        </p:txBody>
      </p:sp>
      <p:sp>
        <p:nvSpPr>
          <p:cNvPr id="1230" name="Google Shape;1230;p72"/>
          <p:cNvSpPr/>
          <p:nvPr/>
        </p:nvSpPr>
        <p:spPr>
          <a:xfrm>
            <a:off x="4621745" y="6311610"/>
            <a:ext cx="612958" cy="608925"/>
          </a:xfrm>
          <a:prstGeom prst="diamond">
            <a:avLst/>
          </a:prstGeom>
          <a:solidFill>
            <a:srgbClr val="FBE4D4"/>
          </a:solidFill>
          <a:ln w="25400" cap="flat" cmpd="sng">
            <a:solidFill>
              <a:srgbClr val="F4938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3F3F3F"/>
              </a:solidFill>
              <a:latin typeface="Arial"/>
              <a:ea typeface="Arial"/>
              <a:cs typeface="Arial"/>
              <a:sym typeface="Arial"/>
            </a:endParaRPr>
          </a:p>
        </p:txBody>
      </p:sp>
      <p:cxnSp>
        <p:nvCxnSpPr>
          <p:cNvPr id="1236" name="Google Shape;1236;p72"/>
          <p:cNvCxnSpPr>
            <a:stCxn id="1237" idx="1"/>
            <a:endCxn id="1230" idx="3"/>
          </p:cNvCxnSpPr>
          <p:nvPr/>
        </p:nvCxnSpPr>
        <p:spPr>
          <a:xfrm rot="10800000">
            <a:off x="5234605" y="6616096"/>
            <a:ext cx="1564200" cy="27000"/>
          </a:xfrm>
          <a:prstGeom prst="straightConnector1">
            <a:avLst/>
          </a:prstGeom>
          <a:noFill/>
          <a:ln w="9525" cap="flat" cmpd="sng">
            <a:solidFill>
              <a:srgbClr val="F49383"/>
            </a:solidFill>
            <a:prstDash val="solid"/>
            <a:round/>
            <a:headEnd type="none" w="sm" len="sm"/>
            <a:tailEnd type="none" w="sm" len="sm"/>
          </a:ln>
        </p:spPr>
      </p:cxnSp>
      <p:sp>
        <p:nvSpPr>
          <p:cNvPr id="1237" name="Google Shape;1237;p72"/>
          <p:cNvSpPr txBox="1"/>
          <p:nvPr/>
        </p:nvSpPr>
        <p:spPr>
          <a:xfrm>
            <a:off x="6798805" y="6089098"/>
            <a:ext cx="4193309" cy="110799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Attributes can be stored, removed, or retrieved from an HTTPSession object.</a:t>
            </a:r>
            <a:endParaRPr sz="1400" b="0" i="0" u="none" strike="noStrike" cap="none">
              <a:solidFill>
                <a:srgbClr val="000000"/>
              </a:solidFill>
              <a:latin typeface="Arial"/>
              <a:ea typeface="Arial"/>
              <a:cs typeface="Arial"/>
              <a:sym typeface="Arial"/>
            </a:endParaRPr>
          </a:p>
        </p:txBody>
      </p:sp>
      <p:sp>
        <p:nvSpPr>
          <p:cNvPr id="1238" name="Google Shape;1238;p72"/>
          <p:cNvSpPr/>
          <p:nvPr/>
        </p:nvSpPr>
        <p:spPr>
          <a:xfrm>
            <a:off x="2235834" y="1111815"/>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A session is maintained using a HTTP Session object.</a:t>
            </a:r>
            <a:endParaRPr sz="2200" b="1" i="0" u="none" strike="noStrike" cap="none">
              <a:solidFill>
                <a:srgbClr val="3F3F3F"/>
              </a:solidFill>
              <a:latin typeface="Open Sans"/>
              <a:ea typeface="Open Sans"/>
              <a:cs typeface="Open Sans"/>
              <a:sym typeface="Open Sans"/>
            </a:endParaRPr>
          </a:p>
        </p:txBody>
      </p:sp>
      <p:pic>
        <p:nvPicPr>
          <p:cNvPr id="1239" name="Google Shape;1239;p72"/>
          <p:cNvPicPr preferRelativeResize="0"/>
          <p:nvPr/>
        </p:nvPicPr>
        <p:blipFill rotWithShape="1">
          <a:blip r:embed="rId3">
            <a:alphaModFix/>
          </a:blip>
          <a:srcRect/>
          <a:stretch/>
        </p:blipFill>
        <p:spPr>
          <a:xfrm>
            <a:off x="3426900" y="603150"/>
            <a:ext cx="9294450" cy="365775"/>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sp>
        <p:nvSpPr>
          <p:cNvPr id="1245" name="Google Shape;1245;p73"/>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Session Tracking Using HTTP Session: Example</a:t>
            </a:r>
            <a:endParaRPr/>
          </a:p>
        </p:txBody>
      </p:sp>
      <p:sp>
        <p:nvSpPr>
          <p:cNvPr id="1246" name="Google Shape;1246;p73"/>
          <p:cNvSpPr/>
          <p:nvPr/>
        </p:nvSpPr>
        <p:spPr>
          <a:xfrm>
            <a:off x="530702"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java.io.*;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javax.servlet.*;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javax.servlet.http.*;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class SessionCheckServlet extends HttpServlet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void doGet(HttpServletRequest request, HttpServletResponse response)  throws ServletException, IOException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try{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boolean userIdExists = false;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HttpSession session=request.getSession(false);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String n=(String)session.getAttribute("userid");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if (n != null)</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userIdExists = true;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p:txBody>
      </p:sp>
      <p:sp>
        <p:nvSpPr>
          <p:cNvPr id="1247" name="Google Shape;1247;p73"/>
          <p:cNvSpPr/>
          <p:nvPr/>
        </p:nvSpPr>
        <p:spPr>
          <a:xfrm>
            <a:off x="8476734"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if (userIdExists)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response.sendRedirect("/accountDashboard");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else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response.sendRedirect("/sessionError");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catch(Exception 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response.sendRedirect("/sessionError");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p:txBody>
      </p:sp>
      <p:pic>
        <p:nvPicPr>
          <p:cNvPr id="1248" name="Google Shape;1248;p73"/>
          <p:cNvPicPr preferRelativeResize="0"/>
          <p:nvPr/>
        </p:nvPicPr>
        <p:blipFill rotWithShape="1">
          <a:blip r:embed="rId3">
            <a:alphaModFix/>
          </a:blip>
          <a:srcRect/>
          <a:stretch/>
        </p:blipFill>
        <p:spPr>
          <a:xfrm>
            <a:off x="1768771" y="603159"/>
            <a:ext cx="12801885" cy="36576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74"/>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IN">
                <a:solidFill>
                  <a:schemeClr val="lt1"/>
                </a:solidFill>
                <a:latin typeface="Open Sans"/>
                <a:ea typeface="Open Sans"/>
                <a:cs typeface="Open Sans"/>
                <a:sym typeface="Open Sans"/>
              </a:rPr>
              <a:t>Session Tracking Using HTTP Session</a:t>
            </a:r>
            <a:endParaRPr/>
          </a:p>
        </p:txBody>
      </p:sp>
      <p:sp>
        <p:nvSpPr>
          <p:cNvPr id="1255" name="Google Shape;1255;p74"/>
          <p:cNvSpPr txBox="1">
            <a:spLocks noGrp="1"/>
          </p:cNvSpPr>
          <p:nvPr>
            <p:ph type="body" idx="1"/>
          </p:nvPr>
        </p:nvSpPr>
        <p:spPr>
          <a:xfrm>
            <a:off x="1902091" y="2363465"/>
            <a:ext cx="12451817" cy="552741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0000"/>
              </a:buClr>
              <a:buSzPts val="2200"/>
              <a:buNone/>
            </a:pPr>
            <a:r>
              <a:rPr lang="en-IN" b="1">
                <a:solidFill>
                  <a:srgbClr val="3F3F3F"/>
                </a:solidFill>
                <a:latin typeface="Open Sans"/>
                <a:ea typeface="Open Sans"/>
                <a:cs typeface="Open Sans"/>
                <a:sym typeface="Open Sans"/>
              </a:rPr>
              <a:t>Problem Statement: </a:t>
            </a:r>
            <a:endParaRPr/>
          </a:p>
          <a:p>
            <a:pPr marL="0" lvl="0" indent="0" algn="l" rtl="0">
              <a:lnSpc>
                <a:spcPct val="90000"/>
              </a:lnSpc>
              <a:spcBef>
                <a:spcPts val="0"/>
              </a:spcBef>
              <a:spcAft>
                <a:spcPts val="0"/>
              </a:spcAft>
              <a:buClr>
                <a:srgbClr val="000000"/>
              </a:buClr>
              <a:buSzPts val="2200"/>
              <a:buNone/>
            </a:pPr>
            <a:r>
              <a:rPr lang="en-IN">
                <a:solidFill>
                  <a:srgbClr val="3F3F3F"/>
                </a:solidFill>
                <a:latin typeface="Open Sans"/>
                <a:ea typeface="Open Sans"/>
                <a:cs typeface="Open Sans"/>
                <a:sym typeface="Open Sans"/>
              </a:rPr>
              <a:t>Write a program to demonstrate session tracking using an HTTP session object.</a:t>
            </a:r>
            <a:endParaRPr/>
          </a:p>
        </p:txBody>
      </p:sp>
      <p:sp>
        <p:nvSpPr>
          <p:cNvPr id="1256" name="Google Shape;1256;p74"/>
          <p:cNvSpPr txBox="1"/>
          <p:nvPr/>
        </p:nvSpPr>
        <p:spPr>
          <a:xfrm>
            <a:off x="12591457" y="1765347"/>
            <a:ext cx="3484800" cy="358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547B"/>
              </a:buClr>
              <a:buSzPts val="700"/>
              <a:buFont typeface="Arial"/>
              <a:buNone/>
            </a:pPr>
            <a:r>
              <a:rPr lang="en-IN" sz="2200" b="1" i="0" u="none" strike="noStrike" cap="none">
                <a:solidFill>
                  <a:srgbClr val="0F547B"/>
                </a:solidFill>
                <a:latin typeface="Open Sans"/>
                <a:ea typeface="Open Sans"/>
                <a:cs typeface="Open Sans"/>
                <a:sym typeface="Open Sans"/>
              </a:rPr>
              <a:t>Duration: 15 min.</a:t>
            </a:r>
            <a:endParaRPr sz="2200" b="1"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sp>
        <p:nvSpPr>
          <p:cNvPr id="1262" name="Google Shape;1262;p75"/>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latin typeface="Open Sans"/>
                <a:ea typeface="Open Sans"/>
                <a:cs typeface="Open Sans"/>
                <a:sym typeface="Open Sans"/>
              </a:rPr>
              <a:t>Assisted Practice: Guidelines </a:t>
            </a:r>
            <a:endParaRPr>
              <a:latin typeface="Open Sans"/>
              <a:ea typeface="Open Sans"/>
              <a:cs typeface="Open Sans"/>
              <a:sym typeface="Open Sans"/>
            </a:endParaRPr>
          </a:p>
        </p:txBody>
      </p:sp>
      <p:sp>
        <p:nvSpPr>
          <p:cNvPr id="1263" name="Google Shape;1263;p75"/>
          <p:cNvSpPr txBox="1"/>
          <p:nvPr/>
        </p:nvSpPr>
        <p:spPr>
          <a:xfrm>
            <a:off x="1896550" y="1420474"/>
            <a:ext cx="12063945" cy="5031890"/>
          </a:xfrm>
          <a:prstGeom prst="rect">
            <a:avLst/>
          </a:prstGeom>
          <a:noFill/>
          <a:ln>
            <a:noFill/>
          </a:ln>
        </p:spPr>
        <p:txBody>
          <a:bodyPr spcFirstLastPara="1" wrap="square" lIns="91425" tIns="45700" rIns="91425" bIns="45700" anchor="t" anchorCtr="0">
            <a:spAutoFit/>
          </a:bodyPr>
          <a:lstStyle/>
          <a:p>
            <a:pPr marL="0" marR="0" lvl="0" indent="0" algn="l" rtl="0">
              <a:lnSpc>
                <a:spcPct val="250000"/>
              </a:lnSpc>
              <a:spcBef>
                <a:spcPts val="0"/>
              </a:spcBef>
              <a:spcAft>
                <a:spcPts val="0"/>
              </a:spcAft>
              <a:buNone/>
            </a:pPr>
            <a:r>
              <a:rPr lang="en-IN" sz="2200">
                <a:solidFill>
                  <a:srgbClr val="3F3F3F"/>
                </a:solidFill>
                <a:latin typeface="Open Sans"/>
                <a:ea typeface="Open Sans"/>
                <a:cs typeface="Open Sans"/>
                <a:sym typeface="Open Sans"/>
              </a:rPr>
              <a:t>Steps to demonstrate session tracking using HTTP session:</a:t>
            </a:r>
            <a:endParaRPr sz="2200">
              <a:solidFill>
                <a:srgbClr val="3F3F3F"/>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Create a dynamic web project in Eclipse IDE and configure a servlet. </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Write a program in Java to demonstrate session tracking using HTTP session.</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Run the HTML code on your browser.</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Initialize the .git file.</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Add and commit the program files.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Push the code to your GitHub repository.</a:t>
            </a:r>
            <a:endParaRPr sz="2200" i="0" u="none" strike="noStrike" cap="none">
              <a:solidFill>
                <a:srgbClr val="000000"/>
              </a:solidFill>
              <a:latin typeface="Open Sans"/>
              <a:ea typeface="Open Sans"/>
              <a:cs typeface="Open Sans"/>
              <a:sym typeface="Open Sans"/>
            </a:endParaRPr>
          </a:p>
        </p:txBody>
      </p:sp>
      <p:pic>
        <p:nvPicPr>
          <p:cNvPr id="1264" name="Google Shape;1264;p75"/>
          <p:cNvPicPr preferRelativeResize="0"/>
          <p:nvPr/>
        </p:nvPicPr>
        <p:blipFill rotWithShape="1">
          <a:blip r:embed="rId3">
            <a:alphaModFix/>
          </a:blip>
          <a:srcRect/>
          <a:stretch/>
        </p:blipFill>
        <p:spPr>
          <a:xfrm>
            <a:off x="4539850" y="603150"/>
            <a:ext cx="7259725" cy="365775"/>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76"/>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50800" lvl="0" indent="0" algn="ctr" rtl="0">
              <a:lnSpc>
                <a:spcPct val="90000"/>
              </a:lnSpc>
              <a:spcBef>
                <a:spcPts val="1000"/>
              </a:spcBef>
              <a:spcAft>
                <a:spcPts val="0"/>
              </a:spcAft>
              <a:buSzPts val="2800"/>
              <a:buNone/>
            </a:pPr>
            <a:r>
              <a:rPr lang="en-IN">
                <a:solidFill>
                  <a:schemeClr val="lt1"/>
                </a:solidFill>
                <a:latin typeface="Open Sans"/>
                <a:ea typeface="Open Sans"/>
                <a:cs typeface="Open Sans"/>
                <a:sym typeface="Open Sans"/>
              </a:rPr>
              <a:t>Session Login and Logout</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274"/>
        <p:cNvGrpSpPr/>
        <p:nvPr/>
      </p:nvGrpSpPr>
      <p:grpSpPr>
        <a:xfrm>
          <a:off x="0" y="0"/>
          <a:ext cx="0" cy="0"/>
          <a:chOff x="0" y="0"/>
          <a:chExt cx="0" cy="0"/>
        </a:xfrm>
      </p:grpSpPr>
      <p:sp>
        <p:nvSpPr>
          <p:cNvPr id="1275" name="Google Shape;1275;p77"/>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Session Login and Logout</a:t>
            </a:r>
            <a:endParaRPr/>
          </a:p>
        </p:txBody>
      </p:sp>
      <p:sp>
        <p:nvSpPr>
          <p:cNvPr id="1276" name="Google Shape;1276;p77"/>
          <p:cNvSpPr txBox="1"/>
          <p:nvPr/>
        </p:nvSpPr>
        <p:spPr>
          <a:xfrm>
            <a:off x="2480344" y="5684206"/>
            <a:ext cx="2808347"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1" i="0" u="none" strike="noStrike" cap="none">
                <a:solidFill>
                  <a:srgbClr val="000000"/>
                </a:solidFill>
                <a:latin typeface="Open Sans"/>
                <a:ea typeface="Open Sans"/>
                <a:cs typeface="Open Sans"/>
                <a:sym typeface="Open Sans"/>
              </a:rPr>
              <a:t>Session Logout</a:t>
            </a:r>
            <a:endParaRPr sz="2200" b="1" i="0" u="none" strike="noStrike" cap="none">
              <a:solidFill>
                <a:srgbClr val="000000"/>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Arial"/>
              <a:ea typeface="Arial"/>
              <a:cs typeface="Arial"/>
              <a:sym typeface="Arial"/>
            </a:endParaRPr>
          </a:p>
        </p:txBody>
      </p:sp>
      <p:sp>
        <p:nvSpPr>
          <p:cNvPr id="1277" name="Google Shape;1277;p77"/>
          <p:cNvSpPr txBox="1"/>
          <p:nvPr/>
        </p:nvSpPr>
        <p:spPr>
          <a:xfrm>
            <a:off x="2480345" y="2780705"/>
            <a:ext cx="2536498"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1" i="0" u="none" strike="noStrike" cap="none">
                <a:solidFill>
                  <a:srgbClr val="000000"/>
                </a:solidFill>
                <a:latin typeface="Open Sans"/>
                <a:ea typeface="Open Sans"/>
                <a:cs typeface="Open Sans"/>
                <a:sym typeface="Open Sans"/>
              </a:rPr>
              <a:t>Session Login</a:t>
            </a:r>
            <a:endParaRPr sz="2200" b="1" i="0" u="none" strike="noStrike" cap="none">
              <a:solidFill>
                <a:srgbClr val="000000"/>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Arial"/>
              <a:ea typeface="Arial"/>
              <a:cs typeface="Arial"/>
              <a:sym typeface="Arial"/>
            </a:endParaRPr>
          </a:p>
        </p:txBody>
      </p:sp>
      <p:sp>
        <p:nvSpPr>
          <p:cNvPr id="1278" name="Google Shape;1278;p77"/>
          <p:cNvSpPr txBox="1"/>
          <p:nvPr/>
        </p:nvSpPr>
        <p:spPr>
          <a:xfrm>
            <a:off x="7520345" y="2337208"/>
            <a:ext cx="8111597" cy="3139321"/>
          </a:xfrm>
          <a:prstGeom prst="rect">
            <a:avLst/>
          </a:prstGeom>
          <a:solidFill>
            <a:srgbClr val="9CC2E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//Create a new session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HttpSession session=request.getSession();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//Also used to create a new session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HttpSession session = request.getSession(true);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//Get a pre-existing session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HttpSession session = request.getSession(false);</a:t>
            </a:r>
            <a:endParaRPr sz="1400" b="0" i="0" u="none" strike="noStrike" cap="none">
              <a:solidFill>
                <a:srgbClr val="000000"/>
              </a:solidFill>
              <a:latin typeface="Arial"/>
              <a:ea typeface="Arial"/>
              <a:cs typeface="Arial"/>
              <a:sym typeface="Arial"/>
            </a:endParaRPr>
          </a:p>
        </p:txBody>
      </p:sp>
      <p:grpSp>
        <p:nvGrpSpPr>
          <p:cNvPr id="1279" name="Google Shape;1279;p77"/>
          <p:cNvGrpSpPr/>
          <p:nvPr/>
        </p:nvGrpSpPr>
        <p:grpSpPr>
          <a:xfrm>
            <a:off x="1030095" y="2590615"/>
            <a:ext cx="5490001" cy="1955827"/>
            <a:chOff x="1030095" y="2242561"/>
            <a:chExt cx="5490001" cy="1955827"/>
          </a:xfrm>
        </p:grpSpPr>
        <p:sp>
          <p:nvSpPr>
            <p:cNvPr id="1280" name="Google Shape;1280;p77"/>
            <p:cNvSpPr/>
            <p:nvPr/>
          </p:nvSpPr>
          <p:spPr>
            <a:xfrm>
              <a:off x="1480095" y="2919243"/>
              <a:ext cx="5040001" cy="1279145"/>
            </a:xfrm>
            <a:prstGeom prst="roundRect">
              <a:avLst>
                <a:gd name="adj" fmla="val 16667"/>
              </a:avLst>
            </a:prstGeom>
            <a:noFill/>
            <a:ln w="25400" cap="flat" cmpd="sng">
              <a:solidFill>
                <a:srgbClr val="A7DEE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Starts a user session</a:t>
              </a:r>
              <a:endParaRPr sz="1400" b="0" i="0" u="none" strike="noStrike" cap="none">
                <a:solidFill>
                  <a:srgbClr val="000000"/>
                </a:solidFill>
                <a:latin typeface="Arial"/>
                <a:ea typeface="Arial"/>
                <a:cs typeface="Arial"/>
                <a:sym typeface="Arial"/>
              </a:endParaRPr>
            </a:p>
          </p:txBody>
        </p:sp>
        <p:sp>
          <p:nvSpPr>
            <p:cNvPr id="1281" name="Google Shape;1281;p77"/>
            <p:cNvSpPr/>
            <p:nvPr/>
          </p:nvSpPr>
          <p:spPr>
            <a:xfrm>
              <a:off x="1030095" y="2242561"/>
              <a:ext cx="900000" cy="900000"/>
            </a:xfrm>
            <a:prstGeom prst="diamond">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chemeClr val="lt1"/>
                </a:solidFill>
                <a:latin typeface="Open Sans"/>
                <a:ea typeface="Open Sans"/>
                <a:cs typeface="Open Sans"/>
                <a:sym typeface="Open Sans"/>
              </a:endParaRPr>
            </a:p>
          </p:txBody>
        </p:sp>
      </p:grpSp>
      <p:grpSp>
        <p:nvGrpSpPr>
          <p:cNvPr id="1282" name="Google Shape;1282;p77"/>
          <p:cNvGrpSpPr/>
          <p:nvPr/>
        </p:nvGrpSpPr>
        <p:grpSpPr>
          <a:xfrm>
            <a:off x="1030095" y="5553647"/>
            <a:ext cx="5490001" cy="1955827"/>
            <a:chOff x="1030095" y="2242561"/>
            <a:chExt cx="5490001" cy="1955827"/>
          </a:xfrm>
        </p:grpSpPr>
        <p:sp>
          <p:nvSpPr>
            <p:cNvPr id="1283" name="Google Shape;1283;p77"/>
            <p:cNvSpPr/>
            <p:nvPr/>
          </p:nvSpPr>
          <p:spPr>
            <a:xfrm>
              <a:off x="1480095" y="2919243"/>
              <a:ext cx="5040001" cy="1279145"/>
            </a:xfrm>
            <a:prstGeom prst="roundRect">
              <a:avLst>
                <a:gd name="adj" fmla="val 16667"/>
              </a:avLst>
            </a:prstGeom>
            <a:noFill/>
            <a:ln w="25400" cap="flat" cmpd="sng">
              <a:solidFill>
                <a:srgbClr val="A7DEE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Ends a user session</a:t>
              </a:r>
              <a:endParaRPr sz="1400" b="0" i="0" u="none" strike="noStrike" cap="none">
                <a:solidFill>
                  <a:srgbClr val="000000"/>
                </a:solidFill>
                <a:latin typeface="Arial"/>
                <a:ea typeface="Arial"/>
                <a:cs typeface="Arial"/>
                <a:sym typeface="Arial"/>
              </a:endParaRPr>
            </a:p>
          </p:txBody>
        </p:sp>
        <p:sp>
          <p:nvSpPr>
            <p:cNvPr id="1284" name="Google Shape;1284;p77"/>
            <p:cNvSpPr/>
            <p:nvPr/>
          </p:nvSpPr>
          <p:spPr>
            <a:xfrm>
              <a:off x="1030095" y="2242561"/>
              <a:ext cx="900000" cy="900000"/>
            </a:xfrm>
            <a:prstGeom prst="diamond">
              <a:avLst/>
            </a:prstGeom>
            <a:solidFill>
              <a:srgbClr val="9CDAEB"/>
            </a:solidFill>
            <a:ln w="25400" cap="flat" cmpd="sng">
              <a:solidFill>
                <a:srgbClr val="42719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chemeClr val="lt1"/>
                </a:solidFill>
                <a:latin typeface="Open Sans"/>
                <a:ea typeface="Open Sans"/>
                <a:cs typeface="Open Sans"/>
                <a:sym typeface="Open Sans"/>
              </a:endParaRPr>
            </a:p>
          </p:txBody>
        </p:sp>
      </p:grpSp>
      <p:cxnSp>
        <p:nvCxnSpPr>
          <p:cNvPr id="1285" name="Google Shape;1285;p77"/>
          <p:cNvCxnSpPr>
            <a:stCxn id="1280" idx="3"/>
            <a:endCxn id="1278" idx="1"/>
          </p:cNvCxnSpPr>
          <p:nvPr/>
        </p:nvCxnSpPr>
        <p:spPr>
          <a:xfrm>
            <a:off x="6520096" y="3906869"/>
            <a:ext cx="1000200" cy="0"/>
          </a:xfrm>
          <a:prstGeom prst="straightConnector1">
            <a:avLst/>
          </a:prstGeom>
          <a:noFill/>
          <a:ln w="38100" cap="flat" cmpd="sng">
            <a:solidFill>
              <a:srgbClr val="5597D3"/>
            </a:solidFill>
            <a:prstDash val="dash"/>
            <a:round/>
            <a:headEnd type="none" w="sm" len="sm"/>
            <a:tailEnd type="triangle" w="med" len="med"/>
          </a:ln>
        </p:spPr>
      </p:cxnSp>
      <p:sp>
        <p:nvSpPr>
          <p:cNvPr id="1286" name="Google Shape;1286;p77"/>
          <p:cNvSpPr txBox="1"/>
          <p:nvPr/>
        </p:nvSpPr>
        <p:spPr>
          <a:xfrm>
            <a:off x="7520346" y="6138889"/>
            <a:ext cx="8111597" cy="1446550"/>
          </a:xfrm>
          <a:prstGeom prst="rect">
            <a:avLst/>
          </a:prstGeom>
          <a:solidFill>
            <a:srgbClr val="9CC2E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//Destroy (invalidate) a session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session.invalidate();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p:txBody>
      </p:sp>
      <p:cxnSp>
        <p:nvCxnSpPr>
          <p:cNvPr id="1287" name="Google Shape;1287;p77"/>
          <p:cNvCxnSpPr>
            <a:stCxn id="1283" idx="3"/>
            <a:endCxn id="1286" idx="1"/>
          </p:cNvCxnSpPr>
          <p:nvPr/>
        </p:nvCxnSpPr>
        <p:spPr>
          <a:xfrm rot="10800000" flipH="1">
            <a:off x="6520096" y="6862101"/>
            <a:ext cx="1000200" cy="7800"/>
          </a:xfrm>
          <a:prstGeom prst="straightConnector1">
            <a:avLst/>
          </a:prstGeom>
          <a:noFill/>
          <a:ln w="38100" cap="flat" cmpd="sng">
            <a:solidFill>
              <a:srgbClr val="5597D3"/>
            </a:solidFill>
            <a:prstDash val="dash"/>
            <a:round/>
            <a:headEnd type="none" w="sm" len="sm"/>
            <a:tailEnd type="triangle" w="med" len="med"/>
          </a:ln>
        </p:spPr>
      </p:cxnSp>
      <p:sp>
        <p:nvSpPr>
          <p:cNvPr id="1288" name="Google Shape;1288;p77"/>
          <p:cNvSpPr/>
          <p:nvPr/>
        </p:nvSpPr>
        <p:spPr>
          <a:xfrm>
            <a:off x="2235834" y="1111815"/>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User session is maintained using session login and logout.</a:t>
            </a:r>
            <a:endParaRPr sz="2200" b="1" i="0" u="none" strike="noStrike" cap="none">
              <a:solidFill>
                <a:srgbClr val="3F3F3F"/>
              </a:solidFill>
              <a:latin typeface="Open Sans"/>
              <a:ea typeface="Open Sans"/>
              <a:cs typeface="Open Sans"/>
              <a:sym typeface="Open Sans"/>
            </a:endParaRPr>
          </a:p>
        </p:txBody>
      </p:sp>
      <p:pic>
        <p:nvPicPr>
          <p:cNvPr id="1289" name="Google Shape;1289;p77"/>
          <p:cNvPicPr preferRelativeResize="0"/>
          <p:nvPr/>
        </p:nvPicPr>
        <p:blipFill rotWithShape="1">
          <a:blip r:embed="rId3">
            <a:alphaModFix/>
          </a:blip>
          <a:srcRect/>
          <a:stretch/>
        </p:blipFill>
        <p:spPr>
          <a:xfrm>
            <a:off x="4831100" y="603150"/>
            <a:ext cx="6435924" cy="365775"/>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294"/>
        <p:cNvGrpSpPr/>
        <p:nvPr/>
      </p:nvGrpSpPr>
      <p:grpSpPr>
        <a:xfrm>
          <a:off x="0" y="0"/>
          <a:ext cx="0" cy="0"/>
          <a:chOff x="0" y="0"/>
          <a:chExt cx="0" cy="0"/>
        </a:xfrm>
      </p:grpSpPr>
      <p:sp>
        <p:nvSpPr>
          <p:cNvPr id="1295" name="Google Shape;1295;p78"/>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Session Login: Example</a:t>
            </a:r>
            <a:endParaRPr/>
          </a:p>
        </p:txBody>
      </p:sp>
      <p:sp>
        <p:nvSpPr>
          <p:cNvPr id="1296" name="Google Shape;1296;p78"/>
          <p:cNvSpPr/>
          <p:nvPr/>
        </p:nvSpPr>
        <p:spPr>
          <a:xfrm>
            <a:off x="530702"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java.io.*;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javax.servlet.*;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javax.servlet.http.*;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class LoginServlet extends HttpServlet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void doPost(HttpServletRequest request, HttpServletResponse response)  throws ServletException, IOException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try{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String userid = request.getParameter("userid");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String pwd = request.getParameter("pwd");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if (userid.equals("admin") &amp;&amp; pwd.equals("12345"))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p:txBody>
      </p:sp>
      <p:sp>
        <p:nvSpPr>
          <p:cNvPr id="1297" name="Google Shape;1297;p78"/>
          <p:cNvSpPr/>
          <p:nvPr/>
        </p:nvSpPr>
        <p:spPr>
          <a:xfrm>
            <a:off x="8476734"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HttpSession session=request.getSession();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session.setAttribute("userid",userid);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response.sendRedirect("/accountDashboard");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else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response.sendRedirect("/loginError");</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catch(Exception 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response.sendRedirect("/loginError");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p:txBody>
      </p:sp>
      <p:pic>
        <p:nvPicPr>
          <p:cNvPr id="1298" name="Google Shape;1298;p78"/>
          <p:cNvPicPr preferRelativeResize="0"/>
          <p:nvPr/>
        </p:nvPicPr>
        <p:blipFill rotWithShape="1">
          <a:blip r:embed="rId3">
            <a:alphaModFix/>
          </a:blip>
          <a:srcRect/>
          <a:stretch/>
        </p:blipFill>
        <p:spPr>
          <a:xfrm>
            <a:off x="4577330" y="603159"/>
            <a:ext cx="7226330" cy="365760"/>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303"/>
        <p:cNvGrpSpPr/>
        <p:nvPr/>
      </p:nvGrpSpPr>
      <p:grpSpPr>
        <a:xfrm>
          <a:off x="0" y="0"/>
          <a:ext cx="0" cy="0"/>
          <a:chOff x="0" y="0"/>
          <a:chExt cx="0" cy="0"/>
        </a:xfrm>
      </p:grpSpPr>
      <p:sp>
        <p:nvSpPr>
          <p:cNvPr id="1304" name="Google Shape;1304;p79"/>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Session Logout: Example</a:t>
            </a:r>
            <a:endParaRPr/>
          </a:p>
        </p:txBody>
      </p:sp>
      <p:sp>
        <p:nvSpPr>
          <p:cNvPr id="1305" name="Google Shape;1305;p79"/>
          <p:cNvSpPr/>
          <p:nvPr/>
        </p:nvSpPr>
        <p:spPr>
          <a:xfrm>
            <a:off x="530702"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java.io.*;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javax.servlet.*;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import javax.servlet.http.*;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class LogoutServlet extends HttpServlet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public void doGet(HttpServletRequest request, HttpServletResponse response)  throws ServletException, IOException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try{HttpSession session=request.getSession();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session.invalidate();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p:txBody>
      </p:sp>
      <p:sp>
        <p:nvSpPr>
          <p:cNvPr id="1306" name="Google Shape;1306;p79"/>
          <p:cNvSpPr/>
          <p:nvPr/>
        </p:nvSpPr>
        <p:spPr>
          <a:xfrm>
            <a:off x="8476734" y="1310751"/>
            <a:ext cx="7248565" cy="7250915"/>
          </a:xfrm>
          <a:prstGeom prst="rect">
            <a:avLst/>
          </a:prstGeom>
          <a:solidFill>
            <a:srgbClr val="BBD6E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response.sendRedirect("/login");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catch(Exception 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response.sendRedirect("/logoutError");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Courier New"/>
                <a:ea typeface="Courier New"/>
                <a:cs typeface="Courier New"/>
                <a:sym typeface="Courier New"/>
              </a:rPr>
              <a:t>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2200"/>
              <a:buFont typeface="Arial"/>
              <a:buNone/>
            </a:pPr>
            <a:endParaRPr sz="2200" b="0" i="0" u="none" strike="noStrike" cap="none">
              <a:solidFill>
                <a:schemeClr val="dk1"/>
              </a:solidFill>
              <a:latin typeface="Courier New"/>
              <a:ea typeface="Courier New"/>
              <a:cs typeface="Courier New"/>
              <a:sym typeface="Courier New"/>
            </a:endParaRPr>
          </a:p>
        </p:txBody>
      </p:sp>
      <p:pic>
        <p:nvPicPr>
          <p:cNvPr id="1307" name="Google Shape;1307;p79"/>
          <p:cNvPicPr preferRelativeResize="0"/>
          <p:nvPr/>
        </p:nvPicPr>
        <p:blipFill rotWithShape="1">
          <a:blip r:embed="rId3">
            <a:alphaModFix/>
          </a:blip>
          <a:srcRect/>
          <a:stretch/>
        </p:blipFill>
        <p:spPr>
          <a:xfrm>
            <a:off x="4556548" y="603159"/>
            <a:ext cx="7226330" cy="36576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8"/>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Internet: An Overview</a:t>
            </a:r>
            <a:endParaRPr/>
          </a:p>
        </p:txBody>
      </p:sp>
      <p:sp>
        <p:nvSpPr>
          <p:cNvPr id="268" name="Google Shape;268;p8"/>
          <p:cNvSpPr/>
          <p:nvPr/>
        </p:nvSpPr>
        <p:spPr>
          <a:xfrm>
            <a:off x="2235834" y="1134303"/>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Internet is a global system of interconnected computer networks. </a:t>
            </a:r>
            <a:endParaRPr sz="2200" b="0" i="0" u="none" strike="noStrike" cap="none">
              <a:solidFill>
                <a:srgbClr val="3F3F3F"/>
              </a:solidFill>
              <a:latin typeface="Open Sans"/>
              <a:ea typeface="Open Sans"/>
              <a:cs typeface="Open Sans"/>
              <a:sym typeface="Open Sans"/>
            </a:endParaRPr>
          </a:p>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It uses Internet</a:t>
            </a:r>
            <a:r>
              <a:rPr lang="en-IN" sz="2200">
                <a:solidFill>
                  <a:srgbClr val="3F3F3F"/>
                </a:solidFill>
                <a:latin typeface="Open Sans"/>
                <a:ea typeface="Open Sans"/>
                <a:cs typeface="Open Sans"/>
                <a:sym typeface="Open Sans"/>
              </a:rPr>
              <a:t> </a:t>
            </a:r>
            <a:r>
              <a:rPr lang="en-IN" sz="2200" b="0" i="0" u="none" strike="noStrike" cap="none">
                <a:solidFill>
                  <a:srgbClr val="3F3F3F"/>
                </a:solidFill>
                <a:latin typeface="Open Sans"/>
                <a:ea typeface="Open Sans"/>
                <a:cs typeface="Open Sans"/>
                <a:sym typeface="Open Sans"/>
              </a:rPr>
              <a:t>Protocol Suite (TCP/IP).</a:t>
            </a:r>
            <a:endParaRPr sz="2200" b="0" i="0" u="none" strike="noStrike" cap="none">
              <a:solidFill>
                <a:srgbClr val="3F3F3F"/>
              </a:solidFill>
              <a:latin typeface="Open Sans"/>
              <a:ea typeface="Open Sans"/>
              <a:cs typeface="Open Sans"/>
              <a:sym typeface="Open Sans"/>
            </a:endParaRPr>
          </a:p>
        </p:txBody>
      </p:sp>
      <p:grpSp>
        <p:nvGrpSpPr>
          <p:cNvPr id="269" name="Google Shape;269;p8"/>
          <p:cNvGrpSpPr/>
          <p:nvPr/>
        </p:nvGrpSpPr>
        <p:grpSpPr>
          <a:xfrm>
            <a:off x="2235834" y="2566912"/>
            <a:ext cx="11784333" cy="5480409"/>
            <a:chOff x="2285842" y="2482929"/>
            <a:chExt cx="11784333" cy="5480409"/>
          </a:xfrm>
        </p:grpSpPr>
        <p:grpSp>
          <p:nvGrpSpPr>
            <p:cNvPr id="270" name="Google Shape;270;p8"/>
            <p:cNvGrpSpPr/>
            <p:nvPr/>
          </p:nvGrpSpPr>
          <p:grpSpPr>
            <a:xfrm>
              <a:off x="2285842" y="2482929"/>
              <a:ext cx="11784333" cy="5480409"/>
              <a:chOff x="2564076" y="2380673"/>
              <a:chExt cx="10547847" cy="5219806"/>
            </a:xfrm>
          </p:grpSpPr>
          <p:sp>
            <p:nvSpPr>
              <p:cNvPr id="271" name="Google Shape;271;p8"/>
              <p:cNvSpPr/>
              <p:nvPr/>
            </p:nvSpPr>
            <p:spPr>
              <a:xfrm>
                <a:off x="6781624" y="2440354"/>
                <a:ext cx="1819146" cy="1633943"/>
              </a:xfrm>
              <a:custGeom>
                <a:avLst/>
                <a:gdLst/>
                <a:ahLst/>
                <a:cxnLst/>
                <a:rect l="l" t="t" r="r" b="b"/>
                <a:pathLst>
                  <a:path w="21519" h="21364" extrusionOk="0">
                    <a:moveTo>
                      <a:pt x="3010" y="6585"/>
                    </a:moveTo>
                    <a:cubicBezTo>
                      <a:pt x="2435" y="7097"/>
                      <a:pt x="992" y="7348"/>
                      <a:pt x="363" y="6890"/>
                    </a:cubicBezTo>
                    <a:cubicBezTo>
                      <a:pt x="444" y="6750"/>
                      <a:pt x="713" y="6786"/>
                      <a:pt x="499" y="6579"/>
                    </a:cubicBezTo>
                    <a:cubicBezTo>
                      <a:pt x="464" y="6545"/>
                      <a:pt x="118" y="6445"/>
                      <a:pt x="106" y="6460"/>
                    </a:cubicBezTo>
                    <a:cubicBezTo>
                      <a:pt x="240" y="6289"/>
                      <a:pt x="512" y="6444"/>
                      <a:pt x="654" y="6279"/>
                    </a:cubicBezTo>
                    <a:cubicBezTo>
                      <a:pt x="796" y="6113"/>
                      <a:pt x="-14" y="6151"/>
                      <a:pt x="0" y="6157"/>
                    </a:cubicBezTo>
                    <a:cubicBezTo>
                      <a:pt x="226" y="5657"/>
                      <a:pt x="953" y="5687"/>
                      <a:pt x="954" y="6266"/>
                    </a:cubicBezTo>
                    <a:cubicBezTo>
                      <a:pt x="1102" y="6190"/>
                      <a:pt x="1215" y="6074"/>
                      <a:pt x="1294" y="5918"/>
                    </a:cubicBezTo>
                    <a:cubicBezTo>
                      <a:pt x="1537" y="5893"/>
                      <a:pt x="2370" y="6107"/>
                      <a:pt x="2491" y="5816"/>
                    </a:cubicBezTo>
                    <a:cubicBezTo>
                      <a:pt x="2514" y="5759"/>
                      <a:pt x="3682" y="5987"/>
                      <a:pt x="3010" y="6585"/>
                    </a:cubicBezTo>
                    <a:cubicBezTo>
                      <a:pt x="2843" y="6734"/>
                      <a:pt x="3142" y="6468"/>
                      <a:pt x="3010" y="6585"/>
                    </a:cubicBezTo>
                    <a:close/>
                    <a:moveTo>
                      <a:pt x="11005" y="300"/>
                    </a:moveTo>
                    <a:cubicBezTo>
                      <a:pt x="11317" y="195"/>
                      <a:pt x="11825" y="280"/>
                      <a:pt x="12088" y="495"/>
                    </a:cubicBezTo>
                    <a:cubicBezTo>
                      <a:pt x="12051" y="428"/>
                      <a:pt x="12017" y="355"/>
                      <a:pt x="12030" y="274"/>
                    </a:cubicBezTo>
                    <a:cubicBezTo>
                      <a:pt x="12514" y="182"/>
                      <a:pt x="14125" y="719"/>
                      <a:pt x="14503" y="1064"/>
                    </a:cubicBezTo>
                    <a:cubicBezTo>
                      <a:pt x="14355" y="1090"/>
                      <a:pt x="13593" y="1487"/>
                      <a:pt x="13494" y="1113"/>
                    </a:cubicBezTo>
                    <a:cubicBezTo>
                      <a:pt x="13514" y="1074"/>
                      <a:pt x="13535" y="1036"/>
                      <a:pt x="13555" y="997"/>
                    </a:cubicBezTo>
                    <a:cubicBezTo>
                      <a:pt x="13092" y="666"/>
                      <a:pt x="12573" y="887"/>
                      <a:pt x="12439" y="1482"/>
                    </a:cubicBezTo>
                    <a:cubicBezTo>
                      <a:pt x="12305" y="1656"/>
                      <a:pt x="11018" y="988"/>
                      <a:pt x="11664" y="897"/>
                    </a:cubicBezTo>
                    <a:cubicBezTo>
                      <a:pt x="11583" y="891"/>
                      <a:pt x="10294" y="541"/>
                      <a:pt x="11005" y="300"/>
                    </a:cubicBezTo>
                    <a:cubicBezTo>
                      <a:pt x="11317" y="195"/>
                      <a:pt x="10790" y="373"/>
                      <a:pt x="11005" y="300"/>
                    </a:cubicBezTo>
                    <a:close/>
                    <a:moveTo>
                      <a:pt x="13416" y="415"/>
                    </a:moveTo>
                    <a:cubicBezTo>
                      <a:pt x="13177" y="380"/>
                      <a:pt x="12943" y="324"/>
                      <a:pt x="12720" y="200"/>
                    </a:cubicBezTo>
                    <a:cubicBezTo>
                      <a:pt x="13106" y="-111"/>
                      <a:pt x="14518" y="-25"/>
                      <a:pt x="14908" y="222"/>
                    </a:cubicBezTo>
                    <a:cubicBezTo>
                      <a:pt x="14603" y="635"/>
                      <a:pt x="13826" y="474"/>
                      <a:pt x="13416" y="415"/>
                    </a:cubicBezTo>
                    <a:cubicBezTo>
                      <a:pt x="13177" y="380"/>
                      <a:pt x="13560" y="435"/>
                      <a:pt x="13416" y="415"/>
                    </a:cubicBezTo>
                    <a:close/>
                    <a:moveTo>
                      <a:pt x="17057" y="21008"/>
                    </a:moveTo>
                    <a:cubicBezTo>
                      <a:pt x="17044" y="21058"/>
                      <a:pt x="17025" y="21102"/>
                      <a:pt x="16998" y="21143"/>
                    </a:cubicBezTo>
                    <a:cubicBezTo>
                      <a:pt x="16638" y="21123"/>
                      <a:pt x="16355" y="21046"/>
                      <a:pt x="15994" y="21031"/>
                    </a:cubicBezTo>
                    <a:cubicBezTo>
                      <a:pt x="15992" y="20975"/>
                      <a:pt x="15985" y="20922"/>
                      <a:pt x="15986" y="20864"/>
                    </a:cubicBezTo>
                    <a:cubicBezTo>
                      <a:pt x="16167" y="20818"/>
                      <a:pt x="16655" y="20912"/>
                      <a:pt x="16834" y="20976"/>
                    </a:cubicBezTo>
                    <a:cubicBezTo>
                      <a:pt x="16831" y="20995"/>
                      <a:pt x="16840" y="21021"/>
                      <a:pt x="16837" y="21040"/>
                    </a:cubicBezTo>
                    <a:cubicBezTo>
                      <a:pt x="16925" y="21067"/>
                      <a:pt x="16976" y="21002"/>
                      <a:pt x="17057" y="21008"/>
                    </a:cubicBezTo>
                    <a:cubicBezTo>
                      <a:pt x="17069" y="21052"/>
                      <a:pt x="16976" y="21002"/>
                      <a:pt x="17057" y="21008"/>
                    </a:cubicBezTo>
                    <a:close/>
                    <a:moveTo>
                      <a:pt x="15035" y="9329"/>
                    </a:moveTo>
                    <a:cubicBezTo>
                      <a:pt x="15040" y="9332"/>
                      <a:pt x="15043" y="9336"/>
                      <a:pt x="15046" y="9340"/>
                    </a:cubicBezTo>
                    <a:cubicBezTo>
                      <a:pt x="15083" y="9411"/>
                      <a:pt x="14747" y="9586"/>
                      <a:pt x="14719" y="9588"/>
                    </a:cubicBezTo>
                    <a:cubicBezTo>
                      <a:pt x="14509" y="9606"/>
                      <a:pt x="14814" y="9185"/>
                      <a:pt x="15035" y="9329"/>
                    </a:cubicBezTo>
                    <a:cubicBezTo>
                      <a:pt x="15040" y="9332"/>
                      <a:pt x="15025" y="9323"/>
                      <a:pt x="15035" y="9329"/>
                    </a:cubicBezTo>
                    <a:close/>
                    <a:moveTo>
                      <a:pt x="10464" y="17106"/>
                    </a:moveTo>
                    <a:lnTo>
                      <a:pt x="10453" y="17083"/>
                    </a:lnTo>
                    <a:cubicBezTo>
                      <a:pt x="10426" y="17405"/>
                      <a:pt x="10539" y="17595"/>
                      <a:pt x="10345" y="17882"/>
                    </a:cubicBezTo>
                    <a:cubicBezTo>
                      <a:pt x="9796" y="17382"/>
                      <a:pt x="10473" y="17289"/>
                      <a:pt x="10464" y="17106"/>
                    </a:cubicBezTo>
                    <a:cubicBezTo>
                      <a:pt x="10464" y="17106"/>
                      <a:pt x="10457" y="16967"/>
                      <a:pt x="10464" y="17106"/>
                    </a:cubicBezTo>
                    <a:close/>
                    <a:moveTo>
                      <a:pt x="10564" y="18237"/>
                    </a:moveTo>
                    <a:cubicBezTo>
                      <a:pt x="10602" y="18346"/>
                      <a:pt x="10551" y="18790"/>
                      <a:pt x="10530" y="18920"/>
                    </a:cubicBezTo>
                    <a:cubicBezTo>
                      <a:pt x="10485" y="19203"/>
                      <a:pt x="10300" y="18856"/>
                      <a:pt x="10290" y="19078"/>
                    </a:cubicBezTo>
                    <a:cubicBezTo>
                      <a:pt x="10271" y="19507"/>
                      <a:pt x="9961" y="18146"/>
                      <a:pt x="9970" y="18150"/>
                    </a:cubicBezTo>
                    <a:cubicBezTo>
                      <a:pt x="10234" y="18257"/>
                      <a:pt x="10411" y="17796"/>
                      <a:pt x="10564" y="18237"/>
                    </a:cubicBezTo>
                    <a:cubicBezTo>
                      <a:pt x="10578" y="18276"/>
                      <a:pt x="10539" y="18164"/>
                      <a:pt x="10564" y="18237"/>
                    </a:cubicBezTo>
                    <a:close/>
                    <a:moveTo>
                      <a:pt x="5029" y="10651"/>
                    </a:moveTo>
                    <a:cubicBezTo>
                      <a:pt x="5077" y="10532"/>
                      <a:pt x="5345" y="10601"/>
                      <a:pt x="5317" y="10393"/>
                    </a:cubicBezTo>
                    <a:cubicBezTo>
                      <a:pt x="5309" y="10405"/>
                      <a:pt x="5301" y="10411"/>
                      <a:pt x="5295" y="10424"/>
                    </a:cubicBezTo>
                    <a:cubicBezTo>
                      <a:pt x="5232" y="10439"/>
                      <a:pt x="5176" y="10423"/>
                      <a:pt x="5111" y="10424"/>
                    </a:cubicBezTo>
                    <a:cubicBezTo>
                      <a:pt x="5102" y="10395"/>
                      <a:pt x="5323" y="9733"/>
                      <a:pt x="5376" y="9698"/>
                    </a:cubicBezTo>
                    <a:cubicBezTo>
                      <a:pt x="5467" y="9638"/>
                      <a:pt x="5548" y="9315"/>
                      <a:pt x="5670" y="9337"/>
                    </a:cubicBezTo>
                    <a:cubicBezTo>
                      <a:pt x="5754" y="9352"/>
                      <a:pt x="6274" y="9294"/>
                      <a:pt x="6258" y="9415"/>
                    </a:cubicBezTo>
                    <a:cubicBezTo>
                      <a:pt x="6253" y="9452"/>
                      <a:pt x="5825" y="9767"/>
                      <a:pt x="5928" y="9811"/>
                    </a:cubicBezTo>
                    <a:cubicBezTo>
                      <a:pt x="5995" y="9839"/>
                      <a:pt x="6642" y="9635"/>
                      <a:pt x="6636" y="9850"/>
                    </a:cubicBezTo>
                    <a:cubicBezTo>
                      <a:pt x="6630" y="10107"/>
                      <a:pt x="6142" y="10320"/>
                      <a:pt x="6302" y="10517"/>
                    </a:cubicBezTo>
                    <a:cubicBezTo>
                      <a:pt x="6401" y="10638"/>
                      <a:pt x="6622" y="10658"/>
                      <a:pt x="6653" y="10846"/>
                    </a:cubicBezTo>
                    <a:cubicBezTo>
                      <a:pt x="6671" y="10958"/>
                      <a:pt x="6675" y="11181"/>
                      <a:pt x="6785" y="11246"/>
                    </a:cubicBezTo>
                    <a:cubicBezTo>
                      <a:pt x="7128" y="11447"/>
                      <a:pt x="7055" y="11926"/>
                      <a:pt x="7226" y="12079"/>
                    </a:cubicBezTo>
                    <a:cubicBezTo>
                      <a:pt x="7345" y="12186"/>
                      <a:pt x="7646" y="11861"/>
                      <a:pt x="7721" y="12232"/>
                    </a:cubicBezTo>
                    <a:cubicBezTo>
                      <a:pt x="7759" y="12416"/>
                      <a:pt x="7449" y="12755"/>
                      <a:pt x="7292" y="12788"/>
                    </a:cubicBezTo>
                    <a:cubicBezTo>
                      <a:pt x="7264" y="12782"/>
                      <a:pt x="7615" y="12821"/>
                      <a:pt x="7617" y="12880"/>
                    </a:cubicBezTo>
                    <a:cubicBezTo>
                      <a:pt x="7622" y="13056"/>
                      <a:pt x="6316" y="13296"/>
                      <a:pt x="6190" y="13215"/>
                    </a:cubicBezTo>
                    <a:cubicBezTo>
                      <a:pt x="5876" y="13016"/>
                      <a:pt x="5422" y="13624"/>
                      <a:pt x="4985" y="13472"/>
                    </a:cubicBezTo>
                    <a:cubicBezTo>
                      <a:pt x="5239" y="13140"/>
                      <a:pt x="5940" y="13044"/>
                      <a:pt x="6110" y="12742"/>
                    </a:cubicBezTo>
                    <a:cubicBezTo>
                      <a:pt x="5925" y="12832"/>
                      <a:pt x="5802" y="12692"/>
                      <a:pt x="5782" y="12693"/>
                    </a:cubicBezTo>
                    <a:cubicBezTo>
                      <a:pt x="5654" y="12701"/>
                      <a:pt x="5527" y="12674"/>
                      <a:pt x="5405" y="12714"/>
                    </a:cubicBezTo>
                    <a:cubicBezTo>
                      <a:pt x="5071" y="12824"/>
                      <a:pt x="5664" y="12288"/>
                      <a:pt x="5650" y="12311"/>
                    </a:cubicBezTo>
                    <a:cubicBezTo>
                      <a:pt x="5754" y="12141"/>
                      <a:pt x="5455" y="11802"/>
                      <a:pt x="5686" y="11851"/>
                    </a:cubicBezTo>
                    <a:cubicBezTo>
                      <a:pt x="5913" y="11898"/>
                      <a:pt x="6249" y="11772"/>
                      <a:pt x="6176" y="11451"/>
                    </a:cubicBezTo>
                    <a:cubicBezTo>
                      <a:pt x="5978" y="11400"/>
                      <a:pt x="5859" y="11364"/>
                      <a:pt x="6069" y="11081"/>
                    </a:cubicBezTo>
                    <a:cubicBezTo>
                      <a:pt x="5935" y="11261"/>
                      <a:pt x="5499" y="11034"/>
                      <a:pt x="5491" y="11228"/>
                    </a:cubicBezTo>
                    <a:cubicBezTo>
                      <a:pt x="5230" y="11183"/>
                      <a:pt x="5585" y="10919"/>
                      <a:pt x="5602" y="10890"/>
                    </a:cubicBezTo>
                    <a:cubicBezTo>
                      <a:pt x="5707" y="10710"/>
                      <a:pt x="5363" y="10523"/>
                      <a:pt x="5390" y="10718"/>
                    </a:cubicBezTo>
                    <a:cubicBezTo>
                      <a:pt x="5581" y="10787"/>
                      <a:pt x="5302" y="10864"/>
                      <a:pt x="5290" y="10905"/>
                    </a:cubicBezTo>
                    <a:cubicBezTo>
                      <a:pt x="5166" y="10939"/>
                      <a:pt x="5297" y="10688"/>
                      <a:pt x="5272" y="10646"/>
                    </a:cubicBezTo>
                    <a:cubicBezTo>
                      <a:pt x="5255" y="10619"/>
                      <a:pt x="4940" y="10871"/>
                      <a:pt x="5029" y="10651"/>
                    </a:cubicBezTo>
                    <a:cubicBezTo>
                      <a:pt x="5047" y="10606"/>
                      <a:pt x="5016" y="10683"/>
                      <a:pt x="5029" y="10651"/>
                    </a:cubicBezTo>
                    <a:close/>
                    <a:moveTo>
                      <a:pt x="19919" y="20951"/>
                    </a:moveTo>
                    <a:cubicBezTo>
                      <a:pt x="19993" y="20920"/>
                      <a:pt x="20069" y="20888"/>
                      <a:pt x="20137" y="20844"/>
                    </a:cubicBezTo>
                    <a:cubicBezTo>
                      <a:pt x="20138" y="20843"/>
                      <a:pt x="19724" y="21347"/>
                      <a:pt x="19988" y="21347"/>
                    </a:cubicBezTo>
                    <a:cubicBezTo>
                      <a:pt x="19707" y="21325"/>
                      <a:pt x="19367" y="21489"/>
                      <a:pt x="19252" y="21103"/>
                    </a:cubicBezTo>
                    <a:cubicBezTo>
                      <a:pt x="19317" y="21150"/>
                      <a:pt x="19414" y="21101"/>
                      <a:pt x="19487" y="21094"/>
                    </a:cubicBezTo>
                    <a:cubicBezTo>
                      <a:pt x="19505" y="21064"/>
                      <a:pt x="19515" y="21012"/>
                      <a:pt x="19515" y="20976"/>
                    </a:cubicBezTo>
                    <a:cubicBezTo>
                      <a:pt x="19659" y="20996"/>
                      <a:pt x="19780" y="21008"/>
                      <a:pt x="19919" y="20951"/>
                    </a:cubicBezTo>
                    <a:cubicBezTo>
                      <a:pt x="19993" y="20920"/>
                      <a:pt x="19780" y="21008"/>
                      <a:pt x="19919" y="20951"/>
                    </a:cubicBezTo>
                    <a:close/>
                    <a:moveTo>
                      <a:pt x="3448" y="12512"/>
                    </a:moveTo>
                    <a:lnTo>
                      <a:pt x="3439" y="12467"/>
                    </a:lnTo>
                    <a:cubicBezTo>
                      <a:pt x="3441" y="12484"/>
                      <a:pt x="3910" y="11973"/>
                      <a:pt x="3927" y="11961"/>
                    </a:cubicBezTo>
                    <a:cubicBezTo>
                      <a:pt x="3801" y="11949"/>
                      <a:pt x="3649" y="11911"/>
                      <a:pt x="3652" y="11769"/>
                    </a:cubicBezTo>
                    <a:lnTo>
                      <a:pt x="3653" y="11732"/>
                    </a:lnTo>
                    <a:cubicBezTo>
                      <a:pt x="3638" y="11187"/>
                      <a:pt x="4036" y="11537"/>
                      <a:pt x="4296" y="11292"/>
                    </a:cubicBezTo>
                    <a:cubicBezTo>
                      <a:pt x="4019" y="11229"/>
                      <a:pt x="4821" y="10776"/>
                      <a:pt x="5082" y="10841"/>
                    </a:cubicBezTo>
                    <a:cubicBezTo>
                      <a:pt x="5103" y="10873"/>
                      <a:pt x="5214" y="11022"/>
                      <a:pt x="5230" y="11072"/>
                    </a:cubicBezTo>
                    <a:cubicBezTo>
                      <a:pt x="5337" y="11212"/>
                      <a:pt x="5329" y="11337"/>
                      <a:pt x="5207" y="11445"/>
                    </a:cubicBezTo>
                    <a:cubicBezTo>
                      <a:pt x="4948" y="11696"/>
                      <a:pt x="5225" y="11803"/>
                      <a:pt x="5096" y="12165"/>
                    </a:cubicBezTo>
                    <a:cubicBezTo>
                      <a:pt x="4944" y="12594"/>
                      <a:pt x="3961" y="12830"/>
                      <a:pt x="3623" y="12797"/>
                    </a:cubicBezTo>
                    <a:lnTo>
                      <a:pt x="3629" y="12759"/>
                    </a:lnTo>
                    <a:cubicBezTo>
                      <a:pt x="3593" y="12765"/>
                      <a:pt x="3565" y="12764"/>
                      <a:pt x="3528" y="12766"/>
                    </a:cubicBezTo>
                    <a:cubicBezTo>
                      <a:pt x="3509" y="12734"/>
                      <a:pt x="3505" y="12702"/>
                      <a:pt x="3523" y="12678"/>
                    </a:cubicBezTo>
                    <a:cubicBezTo>
                      <a:pt x="3435" y="12635"/>
                      <a:pt x="3431" y="12581"/>
                      <a:pt x="3510" y="12516"/>
                    </a:cubicBezTo>
                    <a:cubicBezTo>
                      <a:pt x="3502" y="12515"/>
                      <a:pt x="3448" y="12512"/>
                      <a:pt x="3448" y="12512"/>
                    </a:cubicBezTo>
                    <a:cubicBezTo>
                      <a:pt x="3448" y="12512"/>
                      <a:pt x="3448" y="12512"/>
                      <a:pt x="3448" y="12512"/>
                    </a:cubicBezTo>
                    <a:close/>
                    <a:moveTo>
                      <a:pt x="11104" y="9151"/>
                    </a:moveTo>
                    <a:cubicBezTo>
                      <a:pt x="11102" y="9148"/>
                      <a:pt x="11098" y="9146"/>
                      <a:pt x="11094" y="9143"/>
                    </a:cubicBezTo>
                    <a:cubicBezTo>
                      <a:pt x="11097" y="9141"/>
                      <a:pt x="11101" y="9138"/>
                      <a:pt x="11105" y="9135"/>
                    </a:cubicBezTo>
                    <a:cubicBezTo>
                      <a:pt x="11105" y="9140"/>
                      <a:pt x="11105" y="9147"/>
                      <a:pt x="11104" y="9151"/>
                    </a:cubicBezTo>
                    <a:cubicBezTo>
                      <a:pt x="11102" y="9148"/>
                      <a:pt x="11105" y="9147"/>
                      <a:pt x="11104" y="9151"/>
                    </a:cubicBezTo>
                    <a:close/>
                    <a:moveTo>
                      <a:pt x="21399" y="14198"/>
                    </a:moveTo>
                    <a:cubicBezTo>
                      <a:pt x="21409" y="14173"/>
                      <a:pt x="21499" y="14149"/>
                      <a:pt x="21520" y="14142"/>
                    </a:cubicBezTo>
                    <a:lnTo>
                      <a:pt x="21423" y="14087"/>
                    </a:lnTo>
                    <a:cubicBezTo>
                      <a:pt x="21320" y="14027"/>
                      <a:pt x="21586" y="13723"/>
                      <a:pt x="21296" y="13692"/>
                    </a:cubicBezTo>
                    <a:cubicBezTo>
                      <a:pt x="21112" y="13672"/>
                      <a:pt x="20805" y="13386"/>
                      <a:pt x="20627" y="13557"/>
                    </a:cubicBezTo>
                    <a:cubicBezTo>
                      <a:pt x="20375" y="13291"/>
                      <a:pt x="20136" y="13280"/>
                      <a:pt x="19764" y="13317"/>
                    </a:cubicBezTo>
                    <a:cubicBezTo>
                      <a:pt x="19859" y="13317"/>
                      <a:pt x="19308" y="12896"/>
                      <a:pt x="19323" y="12913"/>
                    </a:cubicBezTo>
                    <a:cubicBezTo>
                      <a:pt x="19229" y="12913"/>
                      <a:pt x="19162" y="12594"/>
                      <a:pt x="19105" y="12495"/>
                    </a:cubicBezTo>
                    <a:cubicBezTo>
                      <a:pt x="18878" y="12097"/>
                      <a:pt x="18551" y="12640"/>
                      <a:pt x="18342" y="12454"/>
                    </a:cubicBezTo>
                    <a:cubicBezTo>
                      <a:pt x="18213" y="12393"/>
                      <a:pt x="18189" y="12168"/>
                      <a:pt x="18086" y="12043"/>
                    </a:cubicBezTo>
                    <a:cubicBezTo>
                      <a:pt x="18386" y="11994"/>
                      <a:pt x="18733" y="11639"/>
                      <a:pt x="18199" y="11620"/>
                    </a:cubicBezTo>
                    <a:cubicBezTo>
                      <a:pt x="18172" y="11530"/>
                      <a:pt x="17896" y="11200"/>
                      <a:pt x="17799" y="11143"/>
                    </a:cubicBezTo>
                    <a:cubicBezTo>
                      <a:pt x="17967" y="10775"/>
                      <a:pt x="17329" y="10571"/>
                      <a:pt x="17149" y="10533"/>
                    </a:cubicBezTo>
                    <a:cubicBezTo>
                      <a:pt x="16689" y="10533"/>
                      <a:pt x="16796" y="10101"/>
                      <a:pt x="16546" y="9833"/>
                    </a:cubicBezTo>
                    <a:cubicBezTo>
                      <a:pt x="16590" y="9843"/>
                      <a:pt x="16633" y="9860"/>
                      <a:pt x="16674" y="9878"/>
                    </a:cubicBezTo>
                    <a:lnTo>
                      <a:pt x="16626" y="9776"/>
                    </a:lnTo>
                    <a:cubicBezTo>
                      <a:pt x="16769" y="9537"/>
                      <a:pt x="16634" y="9167"/>
                      <a:pt x="16725" y="8824"/>
                    </a:cubicBezTo>
                    <a:cubicBezTo>
                      <a:pt x="16306" y="8876"/>
                      <a:pt x="15803" y="8638"/>
                      <a:pt x="15397" y="8843"/>
                    </a:cubicBezTo>
                    <a:cubicBezTo>
                      <a:pt x="14990" y="9046"/>
                      <a:pt x="15218" y="9655"/>
                      <a:pt x="15490" y="9475"/>
                    </a:cubicBezTo>
                    <a:cubicBezTo>
                      <a:pt x="15446" y="9559"/>
                      <a:pt x="15400" y="9612"/>
                      <a:pt x="15302" y="9624"/>
                    </a:cubicBezTo>
                    <a:cubicBezTo>
                      <a:pt x="15527" y="10138"/>
                      <a:pt x="15043" y="10023"/>
                      <a:pt x="14840" y="9709"/>
                    </a:cubicBezTo>
                    <a:lnTo>
                      <a:pt x="14842" y="9700"/>
                    </a:lnTo>
                    <a:cubicBezTo>
                      <a:pt x="14833" y="9734"/>
                      <a:pt x="14822" y="9767"/>
                      <a:pt x="14810" y="9799"/>
                    </a:cubicBezTo>
                    <a:cubicBezTo>
                      <a:pt x="14723" y="9791"/>
                      <a:pt x="14635" y="9776"/>
                      <a:pt x="14548" y="9751"/>
                    </a:cubicBezTo>
                    <a:cubicBezTo>
                      <a:pt x="14418" y="9770"/>
                      <a:pt x="14357" y="9921"/>
                      <a:pt x="14366" y="10048"/>
                    </a:cubicBezTo>
                    <a:lnTo>
                      <a:pt x="14272" y="10101"/>
                    </a:lnTo>
                    <a:cubicBezTo>
                      <a:pt x="14229" y="10390"/>
                      <a:pt x="14291" y="10708"/>
                      <a:pt x="14374" y="10979"/>
                    </a:cubicBezTo>
                    <a:cubicBezTo>
                      <a:pt x="14374" y="10980"/>
                      <a:pt x="14706" y="11039"/>
                      <a:pt x="14271" y="10982"/>
                    </a:cubicBezTo>
                    <a:cubicBezTo>
                      <a:pt x="14155" y="10964"/>
                      <a:pt x="14030" y="11072"/>
                      <a:pt x="14169" y="11177"/>
                    </a:cubicBezTo>
                    <a:cubicBezTo>
                      <a:pt x="14151" y="11181"/>
                      <a:pt x="14133" y="11186"/>
                      <a:pt x="14115" y="11190"/>
                    </a:cubicBezTo>
                    <a:cubicBezTo>
                      <a:pt x="14118" y="11235"/>
                      <a:pt x="14112" y="11279"/>
                      <a:pt x="14095" y="11321"/>
                    </a:cubicBezTo>
                    <a:cubicBezTo>
                      <a:pt x="14319" y="11407"/>
                      <a:pt x="14597" y="11381"/>
                      <a:pt x="14839" y="11383"/>
                    </a:cubicBezTo>
                    <a:lnTo>
                      <a:pt x="14792" y="11431"/>
                    </a:lnTo>
                    <a:cubicBezTo>
                      <a:pt x="14873" y="11397"/>
                      <a:pt x="15020" y="11368"/>
                      <a:pt x="15097" y="11423"/>
                    </a:cubicBezTo>
                    <a:cubicBezTo>
                      <a:pt x="14771" y="11469"/>
                      <a:pt x="14345" y="11485"/>
                      <a:pt x="14023" y="11419"/>
                    </a:cubicBezTo>
                    <a:cubicBezTo>
                      <a:pt x="13755" y="11424"/>
                      <a:pt x="13655" y="11208"/>
                      <a:pt x="13442" y="11208"/>
                    </a:cubicBezTo>
                    <a:cubicBezTo>
                      <a:pt x="13013" y="11208"/>
                      <a:pt x="12497" y="11570"/>
                      <a:pt x="12077" y="11683"/>
                    </a:cubicBezTo>
                    <a:cubicBezTo>
                      <a:pt x="12021" y="11598"/>
                      <a:pt x="11938" y="11539"/>
                      <a:pt x="11850" y="11498"/>
                    </a:cubicBezTo>
                    <a:cubicBezTo>
                      <a:pt x="11906" y="11380"/>
                      <a:pt x="11866" y="11334"/>
                      <a:pt x="11769" y="11310"/>
                    </a:cubicBezTo>
                    <a:lnTo>
                      <a:pt x="11748" y="11359"/>
                    </a:lnTo>
                    <a:cubicBezTo>
                      <a:pt x="11689" y="11359"/>
                      <a:pt x="11635" y="11383"/>
                      <a:pt x="11585" y="11434"/>
                    </a:cubicBezTo>
                    <a:cubicBezTo>
                      <a:pt x="11468" y="11434"/>
                      <a:pt x="11068" y="11450"/>
                      <a:pt x="10966" y="11574"/>
                    </a:cubicBezTo>
                    <a:cubicBezTo>
                      <a:pt x="11003" y="11493"/>
                      <a:pt x="11068" y="11431"/>
                      <a:pt x="11053" y="11329"/>
                    </a:cubicBezTo>
                    <a:cubicBezTo>
                      <a:pt x="11360" y="11511"/>
                      <a:pt x="11588" y="10834"/>
                      <a:pt x="11473" y="10674"/>
                    </a:cubicBezTo>
                    <a:cubicBezTo>
                      <a:pt x="11548" y="11455"/>
                      <a:pt x="12215" y="10595"/>
                      <a:pt x="12459" y="10590"/>
                    </a:cubicBezTo>
                    <a:cubicBezTo>
                      <a:pt x="12794" y="10584"/>
                      <a:pt x="12838" y="10062"/>
                      <a:pt x="12863" y="9783"/>
                    </a:cubicBezTo>
                    <a:cubicBezTo>
                      <a:pt x="12881" y="9580"/>
                      <a:pt x="13458" y="9031"/>
                      <a:pt x="13427" y="8990"/>
                    </a:cubicBezTo>
                    <a:cubicBezTo>
                      <a:pt x="13815" y="8727"/>
                      <a:pt x="12477" y="8225"/>
                      <a:pt x="13133" y="7551"/>
                    </a:cubicBezTo>
                    <a:cubicBezTo>
                      <a:pt x="13342" y="7340"/>
                      <a:pt x="13527" y="7230"/>
                      <a:pt x="13796" y="7110"/>
                    </a:cubicBezTo>
                    <a:cubicBezTo>
                      <a:pt x="13875" y="7074"/>
                      <a:pt x="14210" y="6821"/>
                      <a:pt x="14230" y="6703"/>
                    </a:cubicBezTo>
                    <a:cubicBezTo>
                      <a:pt x="14239" y="6653"/>
                      <a:pt x="14134" y="6487"/>
                      <a:pt x="14081" y="6528"/>
                    </a:cubicBezTo>
                    <a:cubicBezTo>
                      <a:pt x="14339" y="5989"/>
                      <a:pt x="15221" y="5978"/>
                      <a:pt x="15459" y="6484"/>
                    </a:cubicBezTo>
                    <a:cubicBezTo>
                      <a:pt x="15284" y="6479"/>
                      <a:pt x="14555" y="7035"/>
                      <a:pt x="14534" y="7238"/>
                    </a:cubicBezTo>
                    <a:cubicBezTo>
                      <a:pt x="14055" y="7196"/>
                      <a:pt x="14378" y="8563"/>
                      <a:pt x="14576" y="8615"/>
                    </a:cubicBezTo>
                    <a:cubicBezTo>
                      <a:pt x="14918" y="8705"/>
                      <a:pt x="14912" y="8954"/>
                      <a:pt x="15299" y="8832"/>
                    </a:cubicBezTo>
                    <a:cubicBezTo>
                      <a:pt x="16051" y="8597"/>
                      <a:pt x="16518" y="8623"/>
                      <a:pt x="17126" y="8089"/>
                    </a:cubicBezTo>
                    <a:cubicBezTo>
                      <a:pt x="17989" y="7332"/>
                      <a:pt x="17131" y="7189"/>
                      <a:pt x="16960" y="6564"/>
                    </a:cubicBezTo>
                    <a:cubicBezTo>
                      <a:pt x="16891" y="6310"/>
                      <a:pt x="16962" y="6056"/>
                      <a:pt x="16770" y="5802"/>
                    </a:cubicBezTo>
                    <a:cubicBezTo>
                      <a:pt x="16593" y="5570"/>
                      <a:pt x="16691" y="5715"/>
                      <a:pt x="16751" y="5394"/>
                    </a:cubicBezTo>
                    <a:cubicBezTo>
                      <a:pt x="16807" y="5092"/>
                      <a:pt x="16443" y="5099"/>
                      <a:pt x="16319" y="4939"/>
                    </a:cubicBezTo>
                    <a:cubicBezTo>
                      <a:pt x="16366" y="4885"/>
                      <a:pt x="16402" y="4805"/>
                      <a:pt x="16433" y="4739"/>
                    </a:cubicBezTo>
                    <a:cubicBezTo>
                      <a:pt x="16397" y="4728"/>
                      <a:pt x="16370" y="4705"/>
                      <a:pt x="16352" y="4670"/>
                    </a:cubicBezTo>
                    <a:cubicBezTo>
                      <a:pt x="16486" y="4552"/>
                      <a:pt x="16818" y="4457"/>
                      <a:pt x="16818" y="4297"/>
                    </a:cubicBezTo>
                    <a:lnTo>
                      <a:pt x="16777" y="4292"/>
                    </a:lnTo>
                    <a:lnTo>
                      <a:pt x="16781" y="4239"/>
                    </a:lnTo>
                    <a:cubicBezTo>
                      <a:pt x="16681" y="4213"/>
                      <a:pt x="16582" y="4186"/>
                      <a:pt x="16483" y="4156"/>
                    </a:cubicBezTo>
                    <a:cubicBezTo>
                      <a:pt x="16600" y="4125"/>
                      <a:pt x="16712" y="4098"/>
                      <a:pt x="16819" y="4044"/>
                    </a:cubicBezTo>
                    <a:lnTo>
                      <a:pt x="16812" y="4008"/>
                    </a:lnTo>
                    <a:cubicBezTo>
                      <a:pt x="16788" y="3879"/>
                      <a:pt x="16102" y="3767"/>
                      <a:pt x="16024" y="3831"/>
                    </a:cubicBezTo>
                    <a:cubicBezTo>
                      <a:pt x="16035" y="3485"/>
                      <a:pt x="15559" y="3828"/>
                      <a:pt x="15481" y="3933"/>
                    </a:cubicBezTo>
                    <a:cubicBezTo>
                      <a:pt x="15481" y="3810"/>
                      <a:pt x="15465" y="3728"/>
                      <a:pt x="15353" y="3712"/>
                    </a:cubicBezTo>
                    <a:cubicBezTo>
                      <a:pt x="15350" y="3712"/>
                      <a:pt x="15455" y="3766"/>
                      <a:pt x="15313" y="3766"/>
                    </a:cubicBezTo>
                    <a:lnTo>
                      <a:pt x="15313" y="3708"/>
                    </a:lnTo>
                    <a:cubicBezTo>
                      <a:pt x="14920" y="3686"/>
                      <a:pt x="14462" y="3793"/>
                      <a:pt x="14080" y="3879"/>
                    </a:cubicBezTo>
                    <a:lnTo>
                      <a:pt x="14055" y="3979"/>
                    </a:lnTo>
                    <a:cubicBezTo>
                      <a:pt x="14083" y="3996"/>
                      <a:pt x="14112" y="4012"/>
                      <a:pt x="14141" y="4027"/>
                    </a:cubicBezTo>
                    <a:cubicBezTo>
                      <a:pt x="14126" y="4044"/>
                      <a:pt x="13707" y="4059"/>
                      <a:pt x="13848" y="4178"/>
                    </a:cubicBezTo>
                    <a:cubicBezTo>
                      <a:pt x="13839" y="4188"/>
                      <a:pt x="13730" y="4250"/>
                      <a:pt x="13705" y="4250"/>
                    </a:cubicBezTo>
                    <a:cubicBezTo>
                      <a:pt x="13546" y="4221"/>
                      <a:pt x="13373" y="4049"/>
                      <a:pt x="13215" y="4159"/>
                    </a:cubicBezTo>
                    <a:cubicBezTo>
                      <a:pt x="13149" y="4204"/>
                      <a:pt x="12175" y="4604"/>
                      <a:pt x="12746" y="4666"/>
                    </a:cubicBezTo>
                    <a:cubicBezTo>
                      <a:pt x="12622" y="4865"/>
                      <a:pt x="12457" y="4653"/>
                      <a:pt x="12460" y="4524"/>
                    </a:cubicBezTo>
                    <a:cubicBezTo>
                      <a:pt x="12221" y="4504"/>
                      <a:pt x="11580" y="4848"/>
                      <a:pt x="11551" y="5086"/>
                    </a:cubicBezTo>
                    <a:cubicBezTo>
                      <a:pt x="11780" y="5070"/>
                      <a:pt x="12010" y="5019"/>
                      <a:pt x="12238" y="4987"/>
                    </a:cubicBezTo>
                    <a:cubicBezTo>
                      <a:pt x="11896" y="5054"/>
                      <a:pt x="11014" y="6216"/>
                      <a:pt x="10964" y="6583"/>
                    </a:cubicBezTo>
                    <a:cubicBezTo>
                      <a:pt x="10736" y="6624"/>
                      <a:pt x="10558" y="6970"/>
                      <a:pt x="10381" y="6977"/>
                    </a:cubicBezTo>
                    <a:cubicBezTo>
                      <a:pt x="10180" y="6977"/>
                      <a:pt x="10128" y="6767"/>
                      <a:pt x="10029" y="7058"/>
                    </a:cubicBezTo>
                    <a:cubicBezTo>
                      <a:pt x="9982" y="7191"/>
                      <a:pt x="9499" y="7414"/>
                      <a:pt x="9402" y="7408"/>
                    </a:cubicBezTo>
                    <a:cubicBezTo>
                      <a:pt x="9414" y="7463"/>
                      <a:pt x="9398" y="7484"/>
                      <a:pt x="9354" y="7470"/>
                    </a:cubicBezTo>
                    <a:cubicBezTo>
                      <a:pt x="9353" y="7486"/>
                      <a:pt x="9333" y="7546"/>
                      <a:pt x="9329" y="7554"/>
                    </a:cubicBezTo>
                    <a:cubicBezTo>
                      <a:pt x="9181" y="7675"/>
                      <a:pt x="8893" y="7604"/>
                      <a:pt x="8949" y="7955"/>
                    </a:cubicBezTo>
                    <a:cubicBezTo>
                      <a:pt x="8986" y="8192"/>
                      <a:pt x="8876" y="8784"/>
                      <a:pt x="8991" y="8987"/>
                    </a:cubicBezTo>
                    <a:cubicBezTo>
                      <a:pt x="9205" y="9365"/>
                      <a:pt x="9340" y="9782"/>
                      <a:pt x="9892" y="9648"/>
                    </a:cubicBezTo>
                    <a:cubicBezTo>
                      <a:pt x="10114" y="9595"/>
                      <a:pt x="10749" y="9192"/>
                      <a:pt x="10777" y="8955"/>
                    </a:cubicBezTo>
                    <a:cubicBezTo>
                      <a:pt x="10817" y="9053"/>
                      <a:pt x="10800" y="9070"/>
                      <a:pt x="10918" y="9140"/>
                    </a:cubicBezTo>
                    <a:cubicBezTo>
                      <a:pt x="10889" y="9162"/>
                      <a:pt x="10862" y="9182"/>
                      <a:pt x="10829" y="9197"/>
                    </a:cubicBezTo>
                    <a:cubicBezTo>
                      <a:pt x="11004" y="9640"/>
                      <a:pt x="11181" y="10022"/>
                      <a:pt x="11497" y="10369"/>
                    </a:cubicBezTo>
                    <a:cubicBezTo>
                      <a:pt x="11390" y="10425"/>
                      <a:pt x="11363" y="10548"/>
                      <a:pt x="11450" y="10649"/>
                    </a:cubicBezTo>
                    <a:cubicBezTo>
                      <a:pt x="11391" y="10614"/>
                      <a:pt x="11149" y="10769"/>
                      <a:pt x="11098" y="10800"/>
                    </a:cubicBezTo>
                    <a:cubicBezTo>
                      <a:pt x="10812" y="10969"/>
                      <a:pt x="11257" y="11023"/>
                      <a:pt x="11209" y="11174"/>
                    </a:cubicBezTo>
                    <a:cubicBezTo>
                      <a:pt x="11154" y="11353"/>
                      <a:pt x="10994" y="11044"/>
                      <a:pt x="11012" y="11359"/>
                    </a:cubicBezTo>
                    <a:cubicBezTo>
                      <a:pt x="10937" y="11384"/>
                      <a:pt x="10752" y="11439"/>
                      <a:pt x="10683" y="11373"/>
                    </a:cubicBezTo>
                    <a:cubicBezTo>
                      <a:pt x="10699" y="11309"/>
                      <a:pt x="10743" y="11117"/>
                      <a:pt x="10714" y="11059"/>
                    </a:cubicBezTo>
                    <a:cubicBezTo>
                      <a:pt x="10772" y="11086"/>
                      <a:pt x="10965" y="11220"/>
                      <a:pt x="10955" y="11230"/>
                    </a:cubicBezTo>
                    <a:cubicBezTo>
                      <a:pt x="11264" y="10919"/>
                      <a:pt x="10514" y="10683"/>
                      <a:pt x="10674" y="11018"/>
                    </a:cubicBezTo>
                    <a:cubicBezTo>
                      <a:pt x="10644" y="11008"/>
                      <a:pt x="10613" y="11003"/>
                      <a:pt x="10583" y="11002"/>
                    </a:cubicBezTo>
                    <a:cubicBezTo>
                      <a:pt x="10613" y="10960"/>
                      <a:pt x="10785" y="10573"/>
                      <a:pt x="10785" y="10566"/>
                    </a:cubicBezTo>
                    <a:cubicBezTo>
                      <a:pt x="10800" y="10576"/>
                      <a:pt x="10821" y="10590"/>
                      <a:pt x="10853" y="10592"/>
                    </a:cubicBezTo>
                    <a:cubicBezTo>
                      <a:pt x="10863" y="10592"/>
                      <a:pt x="10848" y="9927"/>
                      <a:pt x="10934" y="9698"/>
                    </a:cubicBezTo>
                    <a:cubicBezTo>
                      <a:pt x="10675" y="9764"/>
                      <a:pt x="10420" y="9916"/>
                      <a:pt x="10181" y="10042"/>
                    </a:cubicBezTo>
                    <a:cubicBezTo>
                      <a:pt x="9963" y="10157"/>
                      <a:pt x="9886" y="10826"/>
                      <a:pt x="10149" y="10909"/>
                    </a:cubicBezTo>
                    <a:cubicBezTo>
                      <a:pt x="10138" y="10964"/>
                      <a:pt x="10090" y="11008"/>
                      <a:pt x="10090" y="11067"/>
                    </a:cubicBezTo>
                    <a:cubicBezTo>
                      <a:pt x="10053" y="11050"/>
                      <a:pt x="10016" y="11033"/>
                      <a:pt x="9978" y="11019"/>
                    </a:cubicBezTo>
                    <a:cubicBezTo>
                      <a:pt x="10028" y="11079"/>
                      <a:pt x="10066" y="11359"/>
                      <a:pt x="10163" y="11359"/>
                    </a:cubicBezTo>
                    <a:cubicBezTo>
                      <a:pt x="10073" y="11359"/>
                      <a:pt x="10093" y="11378"/>
                      <a:pt x="10048" y="11394"/>
                    </a:cubicBezTo>
                    <a:cubicBezTo>
                      <a:pt x="10043" y="11379"/>
                      <a:pt x="10156" y="11600"/>
                      <a:pt x="10151" y="11616"/>
                    </a:cubicBezTo>
                    <a:cubicBezTo>
                      <a:pt x="10064" y="11619"/>
                      <a:pt x="9974" y="11681"/>
                      <a:pt x="10004" y="11789"/>
                    </a:cubicBezTo>
                    <a:cubicBezTo>
                      <a:pt x="9806" y="11773"/>
                      <a:pt x="8782" y="11721"/>
                      <a:pt x="9003" y="12226"/>
                    </a:cubicBezTo>
                    <a:cubicBezTo>
                      <a:pt x="8695" y="11907"/>
                      <a:pt x="8967" y="11872"/>
                      <a:pt x="8720" y="12293"/>
                    </a:cubicBezTo>
                    <a:cubicBezTo>
                      <a:pt x="8561" y="12563"/>
                      <a:pt x="8330" y="12770"/>
                      <a:pt x="8088" y="12915"/>
                    </a:cubicBezTo>
                    <a:lnTo>
                      <a:pt x="8082" y="12908"/>
                    </a:lnTo>
                    <a:cubicBezTo>
                      <a:pt x="7634" y="12869"/>
                      <a:pt x="7779" y="13179"/>
                      <a:pt x="7606" y="13396"/>
                    </a:cubicBezTo>
                    <a:cubicBezTo>
                      <a:pt x="7588" y="13419"/>
                      <a:pt x="7002" y="13803"/>
                      <a:pt x="7051" y="13801"/>
                    </a:cubicBezTo>
                    <a:cubicBezTo>
                      <a:pt x="6841" y="13801"/>
                      <a:pt x="6602" y="13612"/>
                      <a:pt x="6400" y="13559"/>
                    </a:cubicBezTo>
                    <a:cubicBezTo>
                      <a:pt x="6489" y="14164"/>
                      <a:pt x="6519" y="13881"/>
                      <a:pt x="6154" y="14145"/>
                    </a:cubicBezTo>
                    <a:cubicBezTo>
                      <a:pt x="5934" y="14026"/>
                      <a:pt x="5898" y="14077"/>
                      <a:pt x="5673" y="14077"/>
                    </a:cubicBezTo>
                    <a:cubicBezTo>
                      <a:pt x="5381" y="14162"/>
                      <a:pt x="5116" y="14590"/>
                      <a:pt x="5629" y="14617"/>
                    </a:cubicBezTo>
                    <a:cubicBezTo>
                      <a:pt x="5897" y="14801"/>
                      <a:pt x="6092" y="14655"/>
                      <a:pt x="6255" y="15020"/>
                    </a:cubicBezTo>
                    <a:cubicBezTo>
                      <a:pt x="6320" y="15168"/>
                      <a:pt x="6390" y="15262"/>
                      <a:pt x="6508" y="15350"/>
                    </a:cubicBezTo>
                    <a:cubicBezTo>
                      <a:pt x="6728" y="15390"/>
                      <a:pt x="6465" y="16646"/>
                      <a:pt x="6350" y="16730"/>
                    </a:cubicBezTo>
                    <a:cubicBezTo>
                      <a:pt x="6365" y="16739"/>
                      <a:pt x="5826" y="16663"/>
                      <a:pt x="5785" y="16667"/>
                    </a:cubicBezTo>
                    <a:cubicBezTo>
                      <a:pt x="5650" y="16689"/>
                      <a:pt x="5391" y="16822"/>
                      <a:pt x="5281" y="16822"/>
                    </a:cubicBezTo>
                    <a:cubicBezTo>
                      <a:pt x="5108" y="16822"/>
                      <a:pt x="3913" y="16170"/>
                      <a:pt x="3821" y="16687"/>
                    </a:cubicBezTo>
                    <a:cubicBezTo>
                      <a:pt x="3737" y="16815"/>
                      <a:pt x="3377" y="16828"/>
                      <a:pt x="3449" y="17021"/>
                    </a:cubicBezTo>
                    <a:cubicBezTo>
                      <a:pt x="3530" y="17238"/>
                      <a:pt x="3616" y="17337"/>
                      <a:pt x="3535" y="17599"/>
                    </a:cubicBezTo>
                    <a:cubicBezTo>
                      <a:pt x="3600" y="17542"/>
                      <a:pt x="3710" y="17444"/>
                      <a:pt x="3784" y="17425"/>
                    </a:cubicBezTo>
                    <a:cubicBezTo>
                      <a:pt x="3784" y="17438"/>
                      <a:pt x="3787" y="17450"/>
                      <a:pt x="3789" y="17462"/>
                    </a:cubicBezTo>
                    <a:cubicBezTo>
                      <a:pt x="3726" y="17490"/>
                      <a:pt x="3651" y="17551"/>
                      <a:pt x="3594" y="17601"/>
                    </a:cubicBezTo>
                    <a:cubicBezTo>
                      <a:pt x="3653" y="18066"/>
                      <a:pt x="3066" y="19278"/>
                      <a:pt x="3496" y="19389"/>
                    </a:cubicBezTo>
                    <a:cubicBezTo>
                      <a:pt x="3578" y="19503"/>
                      <a:pt x="3431" y="20005"/>
                      <a:pt x="3411" y="20118"/>
                    </a:cubicBezTo>
                    <a:cubicBezTo>
                      <a:pt x="3635" y="20121"/>
                      <a:pt x="3877" y="20136"/>
                      <a:pt x="4087" y="20055"/>
                    </a:cubicBezTo>
                    <a:cubicBezTo>
                      <a:pt x="4100" y="20019"/>
                      <a:pt x="4106" y="19981"/>
                      <a:pt x="4104" y="19942"/>
                    </a:cubicBezTo>
                    <a:cubicBezTo>
                      <a:pt x="4297" y="19997"/>
                      <a:pt x="4530" y="20799"/>
                      <a:pt x="4764" y="20513"/>
                    </a:cubicBezTo>
                    <a:cubicBezTo>
                      <a:pt x="4977" y="20254"/>
                      <a:pt x="5179" y="20132"/>
                      <a:pt x="5537" y="20162"/>
                    </a:cubicBezTo>
                    <a:cubicBezTo>
                      <a:pt x="5614" y="20159"/>
                      <a:pt x="5904" y="20198"/>
                      <a:pt x="5920" y="20206"/>
                    </a:cubicBezTo>
                    <a:cubicBezTo>
                      <a:pt x="6029" y="20263"/>
                      <a:pt x="6288" y="19747"/>
                      <a:pt x="6500" y="19720"/>
                    </a:cubicBezTo>
                    <a:cubicBezTo>
                      <a:pt x="6516" y="19542"/>
                      <a:pt x="6994" y="19064"/>
                      <a:pt x="6943" y="19014"/>
                    </a:cubicBezTo>
                    <a:cubicBezTo>
                      <a:pt x="6523" y="18603"/>
                      <a:pt x="7185" y="18457"/>
                      <a:pt x="7212" y="18069"/>
                    </a:cubicBezTo>
                    <a:cubicBezTo>
                      <a:pt x="7226" y="17872"/>
                      <a:pt x="8104" y="17676"/>
                      <a:pt x="8191" y="17252"/>
                    </a:cubicBezTo>
                    <a:cubicBezTo>
                      <a:pt x="7967" y="16762"/>
                      <a:pt x="8592" y="16828"/>
                      <a:pt x="8806" y="16828"/>
                    </a:cubicBezTo>
                    <a:cubicBezTo>
                      <a:pt x="9295" y="16828"/>
                      <a:pt x="9285" y="17028"/>
                      <a:pt x="9719" y="16681"/>
                    </a:cubicBezTo>
                    <a:cubicBezTo>
                      <a:pt x="10053" y="16798"/>
                      <a:pt x="10062" y="16395"/>
                      <a:pt x="10290" y="16395"/>
                    </a:cubicBezTo>
                    <a:cubicBezTo>
                      <a:pt x="10831" y="16420"/>
                      <a:pt x="10690" y="16988"/>
                      <a:pt x="11024" y="17234"/>
                    </a:cubicBezTo>
                    <a:cubicBezTo>
                      <a:pt x="11260" y="17408"/>
                      <a:pt x="11458" y="17785"/>
                      <a:pt x="11701" y="17900"/>
                    </a:cubicBezTo>
                    <a:cubicBezTo>
                      <a:pt x="11758" y="17927"/>
                      <a:pt x="12171" y="18115"/>
                      <a:pt x="12175" y="18125"/>
                    </a:cubicBezTo>
                    <a:cubicBezTo>
                      <a:pt x="12200" y="18189"/>
                      <a:pt x="12697" y="18605"/>
                      <a:pt x="12766" y="18619"/>
                    </a:cubicBezTo>
                    <a:cubicBezTo>
                      <a:pt x="12961" y="18658"/>
                      <a:pt x="13173" y="19418"/>
                      <a:pt x="12855" y="19436"/>
                    </a:cubicBezTo>
                    <a:cubicBezTo>
                      <a:pt x="12711" y="19427"/>
                      <a:pt x="12614" y="19631"/>
                      <a:pt x="12536" y="19631"/>
                    </a:cubicBezTo>
                    <a:cubicBezTo>
                      <a:pt x="12338" y="19631"/>
                      <a:pt x="11750" y="19355"/>
                      <a:pt x="11649" y="19598"/>
                    </a:cubicBezTo>
                    <a:cubicBezTo>
                      <a:pt x="11548" y="19838"/>
                      <a:pt x="12500" y="20365"/>
                      <a:pt x="12643" y="20365"/>
                    </a:cubicBezTo>
                    <a:cubicBezTo>
                      <a:pt x="12872" y="20365"/>
                      <a:pt x="12768" y="19773"/>
                      <a:pt x="12861" y="19652"/>
                    </a:cubicBezTo>
                    <a:cubicBezTo>
                      <a:pt x="12937" y="19784"/>
                      <a:pt x="13907" y="18987"/>
                      <a:pt x="13268" y="18723"/>
                    </a:cubicBezTo>
                    <a:cubicBezTo>
                      <a:pt x="13262" y="18582"/>
                      <a:pt x="13314" y="18477"/>
                      <a:pt x="13424" y="18409"/>
                    </a:cubicBezTo>
                    <a:cubicBezTo>
                      <a:pt x="13567" y="18409"/>
                      <a:pt x="13727" y="18623"/>
                      <a:pt x="13787" y="18743"/>
                    </a:cubicBezTo>
                    <a:cubicBezTo>
                      <a:pt x="14586" y="18482"/>
                      <a:pt x="13011" y="17868"/>
                      <a:pt x="13024" y="17811"/>
                    </a:cubicBezTo>
                    <a:cubicBezTo>
                      <a:pt x="13147" y="17540"/>
                      <a:pt x="12981" y="17586"/>
                      <a:pt x="12787" y="17586"/>
                    </a:cubicBezTo>
                    <a:cubicBezTo>
                      <a:pt x="12361" y="17586"/>
                      <a:pt x="12347" y="17113"/>
                      <a:pt x="12152" y="16852"/>
                    </a:cubicBezTo>
                    <a:cubicBezTo>
                      <a:pt x="11986" y="16631"/>
                      <a:pt x="11693" y="16567"/>
                      <a:pt x="11625" y="16266"/>
                    </a:cubicBezTo>
                    <a:cubicBezTo>
                      <a:pt x="11495" y="15947"/>
                      <a:pt x="11716" y="15939"/>
                      <a:pt x="11865" y="15798"/>
                    </a:cubicBezTo>
                    <a:cubicBezTo>
                      <a:pt x="11841" y="15934"/>
                      <a:pt x="11936" y="16125"/>
                      <a:pt x="12008" y="16225"/>
                    </a:cubicBezTo>
                    <a:cubicBezTo>
                      <a:pt x="12087" y="16161"/>
                      <a:pt x="12165" y="16158"/>
                      <a:pt x="12238" y="16230"/>
                    </a:cubicBezTo>
                    <a:cubicBezTo>
                      <a:pt x="12254" y="16203"/>
                      <a:pt x="12301" y="16084"/>
                      <a:pt x="12329" y="16084"/>
                    </a:cubicBezTo>
                    <a:cubicBezTo>
                      <a:pt x="12326" y="16084"/>
                      <a:pt x="12736" y="16816"/>
                      <a:pt x="12978" y="16874"/>
                    </a:cubicBezTo>
                    <a:cubicBezTo>
                      <a:pt x="13227" y="16935"/>
                      <a:pt x="13439" y="17177"/>
                      <a:pt x="13668" y="17310"/>
                    </a:cubicBezTo>
                    <a:lnTo>
                      <a:pt x="13669" y="17307"/>
                    </a:lnTo>
                    <a:cubicBezTo>
                      <a:pt x="13733" y="17355"/>
                      <a:pt x="13798" y="17401"/>
                      <a:pt x="13864" y="17445"/>
                    </a:cubicBezTo>
                    <a:cubicBezTo>
                      <a:pt x="13864" y="17445"/>
                      <a:pt x="13885" y="17398"/>
                      <a:pt x="13900" y="17364"/>
                    </a:cubicBezTo>
                    <a:cubicBezTo>
                      <a:pt x="13996" y="17452"/>
                      <a:pt x="14062" y="17548"/>
                      <a:pt x="14179" y="17579"/>
                    </a:cubicBezTo>
                    <a:cubicBezTo>
                      <a:pt x="14188" y="18042"/>
                      <a:pt x="14082" y="18142"/>
                      <a:pt x="14348" y="18508"/>
                    </a:cubicBezTo>
                    <a:cubicBezTo>
                      <a:pt x="14118" y="18572"/>
                      <a:pt x="14350" y="18860"/>
                      <a:pt x="14440" y="18766"/>
                    </a:cubicBezTo>
                    <a:cubicBezTo>
                      <a:pt x="14548" y="18913"/>
                      <a:pt x="14606" y="19070"/>
                      <a:pt x="14601" y="19267"/>
                    </a:cubicBezTo>
                    <a:cubicBezTo>
                      <a:pt x="14744" y="19281"/>
                      <a:pt x="14884" y="19339"/>
                      <a:pt x="15005" y="19427"/>
                    </a:cubicBezTo>
                    <a:cubicBezTo>
                      <a:pt x="14917" y="19488"/>
                      <a:pt x="14849" y="19566"/>
                      <a:pt x="14799" y="19661"/>
                    </a:cubicBezTo>
                    <a:cubicBezTo>
                      <a:pt x="15088" y="19884"/>
                      <a:pt x="14876" y="20093"/>
                      <a:pt x="15189" y="20301"/>
                    </a:cubicBezTo>
                    <a:cubicBezTo>
                      <a:pt x="15191" y="20250"/>
                      <a:pt x="15226" y="20114"/>
                      <a:pt x="15288" y="20127"/>
                    </a:cubicBezTo>
                    <a:cubicBezTo>
                      <a:pt x="15355" y="20187"/>
                      <a:pt x="15355" y="20379"/>
                      <a:pt x="15421" y="20470"/>
                    </a:cubicBezTo>
                    <a:cubicBezTo>
                      <a:pt x="15434" y="20425"/>
                      <a:pt x="15471" y="20268"/>
                      <a:pt x="15516" y="20268"/>
                    </a:cubicBezTo>
                    <a:cubicBezTo>
                      <a:pt x="15547" y="20268"/>
                      <a:pt x="15717" y="20454"/>
                      <a:pt x="15743" y="20497"/>
                    </a:cubicBezTo>
                    <a:cubicBezTo>
                      <a:pt x="15738" y="20305"/>
                      <a:pt x="15706" y="20091"/>
                      <a:pt x="15617" y="19924"/>
                    </a:cubicBezTo>
                    <a:cubicBezTo>
                      <a:pt x="15719" y="19942"/>
                      <a:pt x="15823" y="19903"/>
                      <a:pt x="15832" y="19775"/>
                    </a:cubicBezTo>
                    <a:cubicBezTo>
                      <a:pt x="15922" y="19798"/>
                      <a:pt x="16115" y="19795"/>
                      <a:pt x="16041" y="19632"/>
                    </a:cubicBezTo>
                    <a:cubicBezTo>
                      <a:pt x="16106" y="19623"/>
                      <a:pt x="16168" y="19588"/>
                      <a:pt x="16210" y="19533"/>
                    </a:cubicBezTo>
                    <a:cubicBezTo>
                      <a:pt x="16138" y="19390"/>
                      <a:pt x="15206" y="18490"/>
                      <a:pt x="15434" y="18346"/>
                    </a:cubicBezTo>
                    <a:cubicBezTo>
                      <a:pt x="15434" y="18538"/>
                      <a:pt x="16064" y="18478"/>
                      <a:pt x="15848" y="18241"/>
                    </a:cubicBezTo>
                    <a:cubicBezTo>
                      <a:pt x="16147" y="18267"/>
                      <a:pt x="16258" y="18137"/>
                      <a:pt x="16617" y="18242"/>
                    </a:cubicBezTo>
                    <a:cubicBezTo>
                      <a:pt x="16734" y="18192"/>
                      <a:pt x="16850" y="18068"/>
                      <a:pt x="16906" y="17901"/>
                    </a:cubicBezTo>
                    <a:cubicBezTo>
                      <a:pt x="16903" y="17828"/>
                      <a:pt x="16902" y="17625"/>
                      <a:pt x="16866" y="17758"/>
                    </a:cubicBezTo>
                    <a:cubicBezTo>
                      <a:pt x="16932" y="17767"/>
                      <a:pt x="16992" y="17749"/>
                      <a:pt x="17046" y="17705"/>
                    </a:cubicBezTo>
                    <a:lnTo>
                      <a:pt x="16983" y="17599"/>
                    </a:lnTo>
                    <a:cubicBezTo>
                      <a:pt x="17041" y="17536"/>
                      <a:pt x="17165" y="17507"/>
                      <a:pt x="17236" y="17493"/>
                    </a:cubicBezTo>
                    <a:cubicBezTo>
                      <a:pt x="17318" y="17587"/>
                      <a:pt x="17416" y="17601"/>
                      <a:pt x="17530" y="17550"/>
                    </a:cubicBezTo>
                    <a:cubicBezTo>
                      <a:pt x="17577" y="17423"/>
                      <a:pt x="17512" y="17280"/>
                      <a:pt x="17384" y="17221"/>
                    </a:cubicBezTo>
                    <a:cubicBezTo>
                      <a:pt x="17687" y="16967"/>
                      <a:pt x="17565" y="16430"/>
                      <a:pt x="17781" y="16125"/>
                    </a:cubicBezTo>
                    <a:cubicBezTo>
                      <a:pt x="17837" y="16046"/>
                      <a:pt x="18329" y="15957"/>
                      <a:pt x="17971" y="15701"/>
                    </a:cubicBezTo>
                    <a:cubicBezTo>
                      <a:pt x="18121" y="15585"/>
                      <a:pt x="18165" y="15400"/>
                      <a:pt x="18293" y="15287"/>
                    </a:cubicBezTo>
                    <a:cubicBezTo>
                      <a:pt x="18372" y="15279"/>
                      <a:pt x="18564" y="15290"/>
                      <a:pt x="18635" y="15243"/>
                    </a:cubicBezTo>
                    <a:cubicBezTo>
                      <a:pt x="18639" y="15249"/>
                      <a:pt x="18650" y="15264"/>
                      <a:pt x="18652" y="15266"/>
                    </a:cubicBezTo>
                    <a:cubicBezTo>
                      <a:pt x="18287" y="15517"/>
                      <a:pt x="19128" y="15507"/>
                      <a:pt x="19226" y="15549"/>
                    </a:cubicBezTo>
                    <a:cubicBezTo>
                      <a:pt x="19228" y="15542"/>
                      <a:pt x="18587" y="15928"/>
                      <a:pt x="18950" y="15928"/>
                    </a:cubicBezTo>
                    <a:cubicBezTo>
                      <a:pt x="19011" y="15928"/>
                      <a:pt x="19283" y="15953"/>
                      <a:pt x="19298" y="16033"/>
                    </a:cubicBezTo>
                    <a:cubicBezTo>
                      <a:pt x="19302" y="16103"/>
                      <a:pt x="19240" y="16207"/>
                      <a:pt x="19205" y="16258"/>
                    </a:cubicBezTo>
                    <a:cubicBezTo>
                      <a:pt x="19386" y="16473"/>
                      <a:pt x="20060" y="16208"/>
                      <a:pt x="20085" y="16168"/>
                    </a:cubicBezTo>
                    <a:cubicBezTo>
                      <a:pt x="20101" y="16142"/>
                      <a:pt x="20747" y="15587"/>
                      <a:pt x="20176" y="15813"/>
                    </a:cubicBezTo>
                    <a:cubicBezTo>
                      <a:pt x="19948" y="15902"/>
                      <a:pt x="19869" y="15644"/>
                      <a:pt x="19761" y="15477"/>
                    </a:cubicBezTo>
                    <a:cubicBezTo>
                      <a:pt x="19950" y="15446"/>
                      <a:pt x="20140" y="15270"/>
                      <a:pt x="20317" y="15219"/>
                    </a:cubicBezTo>
                    <a:cubicBezTo>
                      <a:pt x="20455" y="15239"/>
                      <a:pt x="21096" y="15033"/>
                      <a:pt x="20948" y="14830"/>
                    </a:cubicBezTo>
                    <a:cubicBezTo>
                      <a:pt x="21018" y="14787"/>
                      <a:pt x="21111" y="14689"/>
                      <a:pt x="21196" y="14689"/>
                    </a:cubicBezTo>
                    <a:cubicBezTo>
                      <a:pt x="21540" y="14453"/>
                      <a:pt x="21283" y="14523"/>
                      <a:pt x="21399" y="14198"/>
                    </a:cubicBezTo>
                    <a:cubicBezTo>
                      <a:pt x="21401" y="14194"/>
                      <a:pt x="21392" y="14218"/>
                      <a:pt x="21399" y="14198"/>
                    </a:cubicBezTo>
                    <a:close/>
                  </a:path>
                </a:pathLst>
              </a:custGeom>
              <a:solidFill>
                <a:srgbClr val="B9B9B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2" name="Google Shape;272;p8"/>
              <p:cNvSpPr/>
              <p:nvPr/>
            </p:nvSpPr>
            <p:spPr>
              <a:xfrm>
                <a:off x="2564076" y="2380673"/>
                <a:ext cx="4648495" cy="2764542"/>
              </a:xfrm>
              <a:custGeom>
                <a:avLst/>
                <a:gdLst/>
                <a:ahLst/>
                <a:cxnLst/>
                <a:rect l="l" t="t" r="r" b="b"/>
                <a:pathLst>
                  <a:path w="21446" h="21465" extrusionOk="0">
                    <a:moveTo>
                      <a:pt x="13469" y="3580"/>
                    </a:moveTo>
                    <a:cubicBezTo>
                      <a:pt x="13690" y="3383"/>
                      <a:pt x="13241" y="3198"/>
                      <a:pt x="13219" y="3654"/>
                    </a:cubicBezTo>
                    <a:cubicBezTo>
                      <a:pt x="13301" y="3647"/>
                      <a:pt x="13395" y="3646"/>
                      <a:pt x="13469" y="3580"/>
                    </a:cubicBezTo>
                    <a:cubicBezTo>
                      <a:pt x="13488" y="3563"/>
                      <a:pt x="13429" y="3616"/>
                      <a:pt x="13469" y="3580"/>
                    </a:cubicBezTo>
                    <a:close/>
                    <a:moveTo>
                      <a:pt x="11812" y="960"/>
                    </a:moveTo>
                    <a:cubicBezTo>
                      <a:pt x="11873" y="975"/>
                      <a:pt x="12398" y="1247"/>
                      <a:pt x="12369" y="928"/>
                    </a:cubicBezTo>
                    <a:cubicBezTo>
                      <a:pt x="12352" y="748"/>
                      <a:pt x="11916" y="805"/>
                      <a:pt x="11875" y="809"/>
                    </a:cubicBezTo>
                    <a:cubicBezTo>
                      <a:pt x="11884" y="836"/>
                      <a:pt x="11971" y="855"/>
                      <a:pt x="11950" y="900"/>
                    </a:cubicBezTo>
                    <a:cubicBezTo>
                      <a:pt x="11906" y="934"/>
                      <a:pt x="11860" y="954"/>
                      <a:pt x="11812" y="960"/>
                    </a:cubicBezTo>
                    <a:cubicBezTo>
                      <a:pt x="11855" y="970"/>
                      <a:pt x="11846" y="935"/>
                      <a:pt x="11812" y="960"/>
                    </a:cubicBezTo>
                    <a:close/>
                    <a:moveTo>
                      <a:pt x="11540" y="1517"/>
                    </a:moveTo>
                    <a:cubicBezTo>
                      <a:pt x="11523" y="1533"/>
                      <a:pt x="11515" y="1556"/>
                      <a:pt x="11513" y="1586"/>
                    </a:cubicBezTo>
                    <a:cubicBezTo>
                      <a:pt x="11538" y="1636"/>
                      <a:pt x="11761" y="1589"/>
                      <a:pt x="11799" y="1596"/>
                    </a:cubicBezTo>
                    <a:cubicBezTo>
                      <a:pt x="11765" y="1635"/>
                      <a:pt x="11679" y="1642"/>
                      <a:pt x="11690" y="1736"/>
                    </a:cubicBezTo>
                    <a:cubicBezTo>
                      <a:pt x="11831" y="1761"/>
                      <a:pt x="11923" y="1736"/>
                      <a:pt x="12042" y="1625"/>
                    </a:cubicBezTo>
                    <a:cubicBezTo>
                      <a:pt x="12061" y="1607"/>
                      <a:pt x="12223" y="1391"/>
                      <a:pt x="12222" y="1391"/>
                    </a:cubicBezTo>
                    <a:cubicBezTo>
                      <a:pt x="12126" y="1354"/>
                      <a:pt x="11952" y="1272"/>
                      <a:pt x="11858" y="1369"/>
                    </a:cubicBezTo>
                    <a:cubicBezTo>
                      <a:pt x="11884" y="1388"/>
                      <a:pt x="11887" y="1414"/>
                      <a:pt x="11867" y="1446"/>
                    </a:cubicBezTo>
                    <a:cubicBezTo>
                      <a:pt x="11799" y="1500"/>
                      <a:pt x="11752" y="1289"/>
                      <a:pt x="11704" y="1540"/>
                    </a:cubicBezTo>
                    <a:cubicBezTo>
                      <a:pt x="11678" y="1531"/>
                      <a:pt x="11511" y="1089"/>
                      <a:pt x="11476" y="1479"/>
                    </a:cubicBezTo>
                    <a:cubicBezTo>
                      <a:pt x="11501" y="1477"/>
                      <a:pt x="11546" y="1464"/>
                      <a:pt x="11540" y="1517"/>
                    </a:cubicBezTo>
                    <a:cubicBezTo>
                      <a:pt x="11536" y="1546"/>
                      <a:pt x="11546" y="1464"/>
                      <a:pt x="11540" y="1517"/>
                    </a:cubicBezTo>
                    <a:close/>
                    <a:moveTo>
                      <a:pt x="12343" y="1561"/>
                    </a:moveTo>
                    <a:cubicBezTo>
                      <a:pt x="12265" y="1570"/>
                      <a:pt x="12133" y="1594"/>
                      <a:pt x="12080" y="1710"/>
                    </a:cubicBezTo>
                    <a:cubicBezTo>
                      <a:pt x="12161" y="1774"/>
                      <a:pt x="12265" y="1833"/>
                      <a:pt x="12355" y="1780"/>
                    </a:cubicBezTo>
                    <a:cubicBezTo>
                      <a:pt x="12461" y="1718"/>
                      <a:pt x="12469" y="1547"/>
                      <a:pt x="12343" y="1561"/>
                    </a:cubicBezTo>
                    <a:cubicBezTo>
                      <a:pt x="12307" y="1565"/>
                      <a:pt x="12374" y="1558"/>
                      <a:pt x="12343" y="1561"/>
                    </a:cubicBezTo>
                    <a:close/>
                    <a:moveTo>
                      <a:pt x="12410" y="1343"/>
                    </a:moveTo>
                    <a:cubicBezTo>
                      <a:pt x="12467" y="1514"/>
                      <a:pt x="12652" y="1308"/>
                      <a:pt x="12689" y="1408"/>
                    </a:cubicBezTo>
                    <a:cubicBezTo>
                      <a:pt x="12756" y="1588"/>
                      <a:pt x="12564" y="1588"/>
                      <a:pt x="12560" y="1740"/>
                    </a:cubicBezTo>
                    <a:cubicBezTo>
                      <a:pt x="12559" y="1806"/>
                      <a:pt x="12970" y="1815"/>
                      <a:pt x="12882" y="1823"/>
                    </a:cubicBezTo>
                    <a:cubicBezTo>
                      <a:pt x="13030" y="1809"/>
                      <a:pt x="13368" y="1722"/>
                      <a:pt x="13506" y="1791"/>
                    </a:cubicBezTo>
                    <a:cubicBezTo>
                      <a:pt x="13589" y="1831"/>
                      <a:pt x="13984" y="1801"/>
                      <a:pt x="13919" y="1685"/>
                    </a:cubicBezTo>
                    <a:cubicBezTo>
                      <a:pt x="13920" y="1684"/>
                      <a:pt x="14003" y="1641"/>
                      <a:pt x="13980" y="1596"/>
                    </a:cubicBezTo>
                    <a:cubicBezTo>
                      <a:pt x="13771" y="1178"/>
                      <a:pt x="13157" y="1950"/>
                      <a:pt x="12958" y="1442"/>
                    </a:cubicBezTo>
                    <a:cubicBezTo>
                      <a:pt x="12992" y="1431"/>
                      <a:pt x="13058" y="1449"/>
                      <a:pt x="13081" y="1404"/>
                    </a:cubicBezTo>
                    <a:cubicBezTo>
                      <a:pt x="12885" y="1396"/>
                      <a:pt x="12527" y="1042"/>
                      <a:pt x="12348" y="1306"/>
                    </a:cubicBezTo>
                    <a:cubicBezTo>
                      <a:pt x="12378" y="1305"/>
                      <a:pt x="12395" y="1296"/>
                      <a:pt x="12410" y="1343"/>
                    </a:cubicBezTo>
                    <a:cubicBezTo>
                      <a:pt x="12442" y="1437"/>
                      <a:pt x="12395" y="1296"/>
                      <a:pt x="12410" y="1343"/>
                    </a:cubicBezTo>
                    <a:close/>
                    <a:moveTo>
                      <a:pt x="12979" y="817"/>
                    </a:moveTo>
                    <a:cubicBezTo>
                      <a:pt x="13039" y="880"/>
                      <a:pt x="13140" y="853"/>
                      <a:pt x="13207" y="852"/>
                    </a:cubicBezTo>
                    <a:cubicBezTo>
                      <a:pt x="13084" y="883"/>
                      <a:pt x="12938" y="1062"/>
                      <a:pt x="13163" y="1076"/>
                    </a:cubicBezTo>
                    <a:cubicBezTo>
                      <a:pt x="13377" y="1089"/>
                      <a:pt x="13572" y="1002"/>
                      <a:pt x="13782" y="958"/>
                    </a:cubicBezTo>
                    <a:cubicBezTo>
                      <a:pt x="13737" y="967"/>
                      <a:pt x="13584" y="986"/>
                      <a:pt x="13559" y="1099"/>
                    </a:cubicBezTo>
                    <a:cubicBezTo>
                      <a:pt x="13580" y="1003"/>
                      <a:pt x="13857" y="1306"/>
                      <a:pt x="13649" y="1256"/>
                    </a:cubicBezTo>
                    <a:cubicBezTo>
                      <a:pt x="13603" y="1244"/>
                      <a:pt x="13628" y="1137"/>
                      <a:pt x="13533" y="1140"/>
                    </a:cubicBezTo>
                    <a:cubicBezTo>
                      <a:pt x="13468" y="1141"/>
                      <a:pt x="13398" y="1300"/>
                      <a:pt x="13427" y="1300"/>
                    </a:cubicBezTo>
                    <a:cubicBezTo>
                      <a:pt x="13372" y="1300"/>
                      <a:pt x="13151" y="1319"/>
                      <a:pt x="13130" y="1438"/>
                    </a:cubicBezTo>
                    <a:cubicBezTo>
                      <a:pt x="13122" y="1478"/>
                      <a:pt x="13969" y="1488"/>
                      <a:pt x="13968" y="1499"/>
                    </a:cubicBezTo>
                    <a:cubicBezTo>
                      <a:pt x="13938" y="1648"/>
                      <a:pt x="14311" y="1463"/>
                      <a:pt x="14398" y="1368"/>
                    </a:cubicBezTo>
                    <a:cubicBezTo>
                      <a:pt x="14357" y="1353"/>
                      <a:pt x="14292" y="1384"/>
                      <a:pt x="14260" y="1341"/>
                    </a:cubicBezTo>
                    <a:cubicBezTo>
                      <a:pt x="14328" y="1202"/>
                      <a:pt x="14429" y="1318"/>
                      <a:pt x="14487" y="1150"/>
                    </a:cubicBezTo>
                    <a:cubicBezTo>
                      <a:pt x="14506" y="1095"/>
                      <a:pt x="14889" y="1042"/>
                      <a:pt x="14959" y="976"/>
                    </a:cubicBezTo>
                    <a:cubicBezTo>
                      <a:pt x="14946" y="967"/>
                      <a:pt x="14932" y="942"/>
                      <a:pt x="14913" y="938"/>
                    </a:cubicBezTo>
                    <a:cubicBezTo>
                      <a:pt x="15062" y="776"/>
                      <a:pt x="15306" y="784"/>
                      <a:pt x="15473" y="712"/>
                    </a:cubicBezTo>
                    <a:cubicBezTo>
                      <a:pt x="15689" y="619"/>
                      <a:pt x="15909" y="518"/>
                      <a:pt x="16130" y="463"/>
                    </a:cubicBezTo>
                    <a:cubicBezTo>
                      <a:pt x="16193" y="447"/>
                      <a:pt x="16764" y="265"/>
                      <a:pt x="16765" y="236"/>
                    </a:cubicBezTo>
                    <a:cubicBezTo>
                      <a:pt x="16780" y="-66"/>
                      <a:pt x="13963" y="274"/>
                      <a:pt x="13714" y="383"/>
                    </a:cubicBezTo>
                    <a:cubicBezTo>
                      <a:pt x="13768" y="359"/>
                      <a:pt x="13968" y="567"/>
                      <a:pt x="14046" y="575"/>
                    </a:cubicBezTo>
                    <a:cubicBezTo>
                      <a:pt x="14043" y="577"/>
                      <a:pt x="14036" y="582"/>
                      <a:pt x="14032" y="585"/>
                    </a:cubicBezTo>
                    <a:cubicBezTo>
                      <a:pt x="14084" y="583"/>
                      <a:pt x="14144" y="588"/>
                      <a:pt x="14191" y="615"/>
                    </a:cubicBezTo>
                    <a:cubicBezTo>
                      <a:pt x="14055" y="618"/>
                      <a:pt x="13967" y="761"/>
                      <a:pt x="13851" y="771"/>
                    </a:cubicBezTo>
                    <a:cubicBezTo>
                      <a:pt x="13991" y="759"/>
                      <a:pt x="13756" y="604"/>
                      <a:pt x="13742" y="599"/>
                    </a:cubicBezTo>
                    <a:cubicBezTo>
                      <a:pt x="13560" y="535"/>
                      <a:pt x="13514" y="377"/>
                      <a:pt x="13306" y="485"/>
                    </a:cubicBezTo>
                    <a:cubicBezTo>
                      <a:pt x="13258" y="510"/>
                      <a:pt x="12851" y="682"/>
                      <a:pt x="12979" y="817"/>
                    </a:cubicBezTo>
                    <a:cubicBezTo>
                      <a:pt x="13039" y="880"/>
                      <a:pt x="12960" y="797"/>
                      <a:pt x="12979" y="817"/>
                    </a:cubicBezTo>
                    <a:close/>
                    <a:moveTo>
                      <a:pt x="9956" y="1618"/>
                    </a:moveTo>
                    <a:cubicBezTo>
                      <a:pt x="9927" y="1633"/>
                      <a:pt x="9879" y="1633"/>
                      <a:pt x="9868" y="1692"/>
                    </a:cubicBezTo>
                    <a:cubicBezTo>
                      <a:pt x="10060" y="1776"/>
                      <a:pt x="10254" y="1701"/>
                      <a:pt x="10449" y="1719"/>
                    </a:cubicBezTo>
                    <a:cubicBezTo>
                      <a:pt x="10414" y="1846"/>
                      <a:pt x="10163" y="1702"/>
                      <a:pt x="10102" y="1839"/>
                    </a:cubicBezTo>
                    <a:cubicBezTo>
                      <a:pt x="10212" y="2004"/>
                      <a:pt x="11297" y="1629"/>
                      <a:pt x="11264" y="1523"/>
                    </a:cubicBezTo>
                    <a:cubicBezTo>
                      <a:pt x="11241" y="1448"/>
                      <a:pt x="11154" y="1519"/>
                      <a:pt x="11121" y="1520"/>
                    </a:cubicBezTo>
                    <a:cubicBezTo>
                      <a:pt x="11011" y="1524"/>
                      <a:pt x="11109" y="1406"/>
                      <a:pt x="11112" y="1336"/>
                    </a:cubicBezTo>
                    <a:cubicBezTo>
                      <a:pt x="11026" y="1349"/>
                      <a:pt x="10944" y="1421"/>
                      <a:pt x="10859" y="1426"/>
                    </a:cubicBezTo>
                    <a:cubicBezTo>
                      <a:pt x="10881" y="1445"/>
                      <a:pt x="10896" y="1473"/>
                      <a:pt x="10905" y="1509"/>
                    </a:cubicBezTo>
                    <a:cubicBezTo>
                      <a:pt x="10875" y="1530"/>
                      <a:pt x="10842" y="1541"/>
                      <a:pt x="10809" y="1541"/>
                    </a:cubicBezTo>
                    <a:cubicBezTo>
                      <a:pt x="10841" y="1552"/>
                      <a:pt x="10868" y="1578"/>
                      <a:pt x="10889" y="1621"/>
                    </a:cubicBezTo>
                    <a:cubicBezTo>
                      <a:pt x="10849" y="1635"/>
                      <a:pt x="10644" y="1653"/>
                      <a:pt x="10590" y="1617"/>
                    </a:cubicBezTo>
                    <a:cubicBezTo>
                      <a:pt x="10607" y="1602"/>
                      <a:pt x="10622" y="1580"/>
                      <a:pt x="10634" y="1552"/>
                    </a:cubicBezTo>
                    <a:cubicBezTo>
                      <a:pt x="10580" y="1475"/>
                      <a:pt x="10519" y="1438"/>
                      <a:pt x="10450" y="1441"/>
                    </a:cubicBezTo>
                    <a:cubicBezTo>
                      <a:pt x="10531" y="1424"/>
                      <a:pt x="10345" y="1416"/>
                      <a:pt x="10317" y="1424"/>
                    </a:cubicBezTo>
                    <a:cubicBezTo>
                      <a:pt x="10190" y="1463"/>
                      <a:pt x="10078" y="1555"/>
                      <a:pt x="9956" y="1618"/>
                    </a:cubicBezTo>
                    <a:cubicBezTo>
                      <a:pt x="9927" y="1633"/>
                      <a:pt x="9966" y="1613"/>
                      <a:pt x="9956" y="1618"/>
                    </a:cubicBezTo>
                    <a:close/>
                    <a:moveTo>
                      <a:pt x="9929" y="1543"/>
                    </a:moveTo>
                    <a:cubicBezTo>
                      <a:pt x="9974" y="1525"/>
                      <a:pt x="10014" y="1494"/>
                      <a:pt x="10050" y="1451"/>
                    </a:cubicBezTo>
                    <a:cubicBezTo>
                      <a:pt x="10045" y="1424"/>
                      <a:pt x="9794" y="1559"/>
                      <a:pt x="9801" y="1595"/>
                    </a:cubicBezTo>
                    <a:cubicBezTo>
                      <a:pt x="9845" y="1591"/>
                      <a:pt x="9888" y="1574"/>
                      <a:pt x="9929" y="1543"/>
                    </a:cubicBezTo>
                    <a:cubicBezTo>
                      <a:pt x="9998" y="1504"/>
                      <a:pt x="9860" y="1583"/>
                      <a:pt x="9929" y="1543"/>
                    </a:cubicBezTo>
                    <a:close/>
                    <a:moveTo>
                      <a:pt x="8458" y="2722"/>
                    </a:moveTo>
                    <a:cubicBezTo>
                      <a:pt x="8713" y="2649"/>
                      <a:pt x="8960" y="2539"/>
                      <a:pt x="9190" y="2343"/>
                    </a:cubicBezTo>
                    <a:cubicBezTo>
                      <a:pt x="9189" y="2344"/>
                      <a:pt x="9188" y="2345"/>
                      <a:pt x="9187" y="2346"/>
                    </a:cubicBezTo>
                    <a:cubicBezTo>
                      <a:pt x="9193" y="2361"/>
                      <a:pt x="9203" y="2377"/>
                      <a:pt x="9208" y="2394"/>
                    </a:cubicBezTo>
                    <a:cubicBezTo>
                      <a:pt x="9114" y="2398"/>
                      <a:pt x="9036" y="2443"/>
                      <a:pt x="8963" y="2542"/>
                    </a:cubicBezTo>
                    <a:cubicBezTo>
                      <a:pt x="9074" y="2554"/>
                      <a:pt x="9184" y="2585"/>
                      <a:pt x="9297" y="2599"/>
                    </a:cubicBezTo>
                    <a:cubicBezTo>
                      <a:pt x="9255" y="2594"/>
                      <a:pt x="8938" y="2715"/>
                      <a:pt x="8936" y="2706"/>
                    </a:cubicBezTo>
                    <a:cubicBezTo>
                      <a:pt x="8936" y="2741"/>
                      <a:pt x="8942" y="2774"/>
                      <a:pt x="8956" y="2805"/>
                    </a:cubicBezTo>
                    <a:cubicBezTo>
                      <a:pt x="9103" y="2745"/>
                      <a:pt x="9448" y="2691"/>
                      <a:pt x="9582" y="2849"/>
                    </a:cubicBezTo>
                    <a:cubicBezTo>
                      <a:pt x="9551" y="2913"/>
                      <a:pt x="8856" y="2882"/>
                      <a:pt x="8862" y="2949"/>
                    </a:cubicBezTo>
                    <a:cubicBezTo>
                      <a:pt x="8874" y="3177"/>
                      <a:pt x="9180" y="3102"/>
                      <a:pt x="9149" y="3199"/>
                    </a:cubicBezTo>
                    <a:cubicBezTo>
                      <a:pt x="9065" y="3472"/>
                      <a:pt x="9738" y="3231"/>
                      <a:pt x="9834" y="3203"/>
                    </a:cubicBezTo>
                    <a:cubicBezTo>
                      <a:pt x="9865" y="3194"/>
                      <a:pt x="10026" y="3043"/>
                      <a:pt x="10058" y="3095"/>
                    </a:cubicBezTo>
                    <a:cubicBezTo>
                      <a:pt x="10131" y="3210"/>
                      <a:pt x="10234" y="3208"/>
                      <a:pt x="10328" y="3224"/>
                    </a:cubicBezTo>
                    <a:cubicBezTo>
                      <a:pt x="10400" y="3254"/>
                      <a:pt x="10469" y="3241"/>
                      <a:pt x="10535" y="3183"/>
                    </a:cubicBezTo>
                    <a:cubicBezTo>
                      <a:pt x="10533" y="3091"/>
                      <a:pt x="10553" y="3026"/>
                      <a:pt x="10596" y="2990"/>
                    </a:cubicBezTo>
                    <a:cubicBezTo>
                      <a:pt x="10666" y="2990"/>
                      <a:pt x="10750" y="3100"/>
                      <a:pt x="10786" y="2926"/>
                    </a:cubicBezTo>
                    <a:cubicBezTo>
                      <a:pt x="10764" y="2916"/>
                      <a:pt x="10516" y="2683"/>
                      <a:pt x="10523" y="2679"/>
                    </a:cubicBezTo>
                    <a:cubicBezTo>
                      <a:pt x="10641" y="2630"/>
                      <a:pt x="10784" y="2190"/>
                      <a:pt x="10609" y="2151"/>
                    </a:cubicBezTo>
                    <a:cubicBezTo>
                      <a:pt x="10498" y="2126"/>
                      <a:pt x="10454" y="2148"/>
                      <a:pt x="10396" y="2332"/>
                    </a:cubicBezTo>
                    <a:cubicBezTo>
                      <a:pt x="10338" y="2519"/>
                      <a:pt x="10278" y="2435"/>
                      <a:pt x="10222" y="2522"/>
                    </a:cubicBezTo>
                    <a:cubicBezTo>
                      <a:pt x="10476" y="2095"/>
                      <a:pt x="10069" y="2345"/>
                      <a:pt x="10009" y="2333"/>
                    </a:cubicBezTo>
                    <a:cubicBezTo>
                      <a:pt x="10021" y="2307"/>
                      <a:pt x="10032" y="2281"/>
                      <a:pt x="10044" y="2255"/>
                    </a:cubicBezTo>
                    <a:cubicBezTo>
                      <a:pt x="10057" y="2163"/>
                      <a:pt x="9691" y="2285"/>
                      <a:pt x="9691" y="2285"/>
                    </a:cubicBezTo>
                    <a:cubicBezTo>
                      <a:pt x="9712" y="2219"/>
                      <a:pt x="9831" y="2217"/>
                      <a:pt x="9823" y="2128"/>
                    </a:cubicBezTo>
                    <a:cubicBezTo>
                      <a:pt x="9715" y="2115"/>
                      <a:pt x="9720" y="1894"/>
                      <a:pt x="9581" y="1939"/>
                    </a:cubicBezTo>
                    <a:cubicBezTo>
                      <a:pt x="9442" y="1983"/>
                      <a:pt x="9346" y="1886"/>
                      <a:pt x="9211" y="1897"/>
                    </a:cubicBezTo>
                    <a:cubicBezTo>
                      <a:pt x="9072" y="1909"/>
                      <a:pt x="8936" y="1863"/>
                      <a:pt x="8874" y="2049"/>
                    </a:cubicBezTo>
                    <a:cubicBezTo>
                      <a:pt x="8829" y="2186"/>
                      <a:pt x="8709" y="2205"/>
                      <a:pt x="8630" y="2247"/>
                    </a:cubicBezTo>
                    <a:cubicBezTo>
                      <a:pt x="8639" y="2268"/>
                      <a:pt x="8634" y="2283"/>
                      <a:pt x="8637" y="2305"/>
                    </a:cubicBezTo>
                    <a:cubicBezTo>
                      <a:pt x="8541" y="2315"/>
                      <a:pt x="8399" y="2404"/>
                      <a:pt x="8326" y="2501"/>
                    </a:cubicBezTo>
                    <a:cubicBezTo>
                      <a:pt x="8414" y="2519"/>
                      <a:pt x="8476" y="2553"/>
                      <a:pt x="8458" y="2722"/>
                    </a:cubicBezTo>
                    <a:cubicBezTo>
                      <a:pt x="8561" y="2693"/>
                      <a:pt x="8476" y="2553"/>
                      <a:pt x="8458" y="2722"/>
                    </a:cubicBezTo>
                    <a:close/>
                    <a:moveTo>
                      <a:pt x="10788" y="2920"/>
                    </a:moveTo>
                    <a:cubicBezTo>
                      <a:pt x="10788" y="2922"/>
                      <a:pt x="10787" y="2924"/>
                      <a:pt x="10786" y="2926"/>
                    </a:cubicBezTo>
                    <a:cubicBezTo>
                      <a:pt x="10787" y="2926"/>
                      <a:pt x="10788" y="2927"/>
                      <a:pt x="10788" y="2927"/>
                    </a:cubicBezTo>
                    <a:lnTo>
                      <a:pt x="10788" y="2920"/>
                    </a:lnTo>
                    <a:cubicBezTo>
                      <a:pt x="10788" y="2922"/>
                      <a:pt x="10788" y="2920"/>
                      <a:pt x="10788" y="2920"/>
                    </a:cubicBezTo>
                    <a:close/>
                    <a:moveTo>
                      <a:pt x="14845" y="3703"/>
                    </a:moveTo>
                    <a:cubicBezTo>
                      <a:pt x="14830" y="3644"/>
                      <a:pt x="14818" y="3583"/>
                      <a:pt x="14809" y="3521"/>
                    </a:cubicBezTo>
                    <a:cubicBezTo>
                      <a:pt x="14759" y="3396"/>
                      <a:pt x="14636" y="3491"/>
                      <a:pt x="14569" y="3423"/>
                    </a:cubicBezTo>
                    <a:cubicBezTo>
                      <a:pt x="14417" y="3268"/>
                      <a:pt x="14634" y="3177"/>
                      <a:pt x="14687" y="3172"/>
                    </a:cubicBezTo>
                    <a:cubicBezTo>
                      <a:pt x="14685" y="3065"/>
                      <a:pt x="14562" y="3082"/>
                      <a:pt x="14562" y="3077"/>
                    </a:cubicBezTo>
                    <a:cubicBezTo>
                      <a:pt x="14566" y="2987"/>
                      <a:pt x="14661" y="3020"/>
                      <a:pt x="14691" y="3017"/>
                    </a:cubicBezTo>
                    <a:cubicBezTo>
                      <a:pt x="14715" y="2752"/>
                      <a:pt x="14458" y="2797"/>
                      <a:pt x="14398" y="2674"/>
                    </a:cubicBezTo>
                    <a:cubicBezTo>
                      <a:pt x="14297" y="2466"/>
                      <a:pt x="14274" y="2638"/>
                      <a:pt x="14138" y="2603"/>
                    </a:cubicBezTo>
                    <a:cubicBezTo>
                      <a:pt x="14105" y="2594"/>
                      <a:pt x="14091" y="2278"/>
                      <a:pt x="13930" y="2278"/>
                    </a:cubicBezTo>
                    <a:cubicBezTo>
                      <a:pt x="14160" y="2286"/>
                      <a:pt x="13539" y="1693"/>
                      <a:pt x="13605" y="2213"/>
                    </a:cubicBezTo>
                    <a:cubicBezTo>
                      <a:pt x="13613" y="2280"/>
                      <a:pt x="13730" y="2294"/>
                      <a:pt x="13757" y="2284"/>
                    </a:cubicBezTo>
                    <a:cubicBezTo>
                      <a:pt x="13706" y="2303"/>
                      <a:pt x="13443" y="2317"/>
                      <a:pt x="13420" y="2417"/>
                    </a:cubicBezTo>
                    <a:cubicBezTo>
                      <a:pt x="13454" y="2272"/>
                      <a:pt x="13709" y="1960"/>
                      <a:pt x="13401" y="2025"/>
                    </a:cubicBezTo>
                    <a:cubicBezTo>
                      <a:pt x="13347" y="2036"/>
                      <a:pt x="12807" y="2150"/>
                      <a:pt x="12973" y="2372"/>
                    </a:cubicBezTo>
                    <a:cubicBezTo>
                      <a:pt x="12938" y="2360"/>
                      <a:pt x="12807" y="2406"/>
                      <a:pt x="12832" y="2524"/>
                    </a:cubicBezTo>
                    <a:cubicBezTo>
                      <a:pt x="12710" y="2551"/>
                      <a:pt x="12996" y="2011"/>
                      <a:pt x="13152" y="2009"/>
                    </a:cubicBezTo>
                    <a:cubicBezTo>
                      <a:pt x="12916" y="2012"/>
                      <a:pt x="12718" y="2051"/>
                      <a:pt x="12507" y="2247"/>
                    </a:cubicBezTo>
                    <a:cubicBezTo>
                      <a:pt x="12356" y="2388"/>
                      <a:pt x="12233" y="2628"/>
                      <a:pt x="12496" y="2640"/>
                    </a:cubicBezTo>
                    <a:cubicBezTo>
                      <a:pt x="12501" y="2651"/>
                      <a:pt x="12507" y="2672"/>
                      <a:pt x="12508" y="2684"/>
                    </a:cubicBezTo>
                    <a:cubicBezTo>
                      <a:pt x="12039" y="2720"/>
                      <a:pt x="12531" y="2917"/>
                      <a:pt x="12735" y="2949"/>
                    </a:cubicBezTo>
                    <a:cubicBezTo>
                      <a:pt x="12874" y="2971"/>
                      <a:pt x="13393" y="3167"/>
                      <a:pt x="13399" y="2806"/>
                    </a:cubicBezTo>
                    <a:cubicBezTo>
                      <a:pt x="13466" y="2814"/>
                      <a:pt x="13468" y="2945"/>
                      <a:pt x="13483" y="3002"/>
                    </a:cubicBezTo>
                    <a:cubicBezTo>
                      <a:pt x="13510" y="2983"/>
                      <a:pt x="13523" y="2978"/>
                      <a:pt x="13552" y="3004"/>
                    </a:cubicBezTo>
                    <a:cubicBezTo>
                      <a:pt x="13544" y="3015"/>
                      <a:pt x="13540" y="3024"/>
                      <a:pt x="13526" y="3022"/>
                    </a:cubicBezTo>
                    <a:cubicBezTo>
                      <a:pt x="13583" y="3103"/>
                      <a:pt x="13975" y="3558"/>
                      <a:pt x="13787" y="3676"/>
                    </a:cubicBezTo>
                    <a:cubicBezTo>
                      <a:pt x="13689" y="3737"/>
                      <a:pt x="13620" y="3857"/>
                      <a:pt x="13513" y="3899"/>
                    </a:cubicBezTo>
                    <a:cubicBezTo>
                      <a:pt x="13386" y="3949"/>
                      <a:pt x="13559" y="4129"/>
                      <a:pt x="13451" y="4130"/>
                    </a:cubicBezTo>
                    <a:cubicBezTo>
                      <a:pt x="13251" y="4132"/>
                      <a:pt x="13070" y="4129"/>
                      <a:pt x="12906" y="4244"/>
                    </a:cubicBezTo>
                    <a:cubicBezTo>
                      <a:pt x="12617" y="4449"/>
                      <a:pt x="13323" y="4431"/>
                      <a:pt x="13292" y="4325"/>
                    </a:cubicBezTo>
                    <a:cubicBezTo>
                      <a:pt x="13296" y="4354"/>
                      <a:pt x="13301" y="4384"/>
                      <a:pt x="13305" y="4414"/>
                    </a:cubicBezTo>
                    <a:cubicBezTo>
                      <a:pt x="13334" y="4386"/>
                      <a:pt x="13513" y="4535"/>
                      <a:pt x="13543" y="4612"/>
                    </a:cubicBezTo>
                    <a:cubicBezTo>
                      <a:pt x="13561" y="4658"/>
                      <a:pt x="13446" y="4615"/>
                      <a:pt x="13484" y="4762"/>
                    </a:cubicBezTo>
                    <a:cubicBezTo>
                      <a:pt x="13504" y="4844"/>
                      <a:pt x="13682" y="4932"/>
                      <a:pt x="13705" y="4822"/>
                    </a:cubicBezTo>
                    <a:cubicBezTo>
                      <a:pt x="13671" y="4983"/>
                      <a:pt x="13904" y="5050"/>
                      <a:pt x="13968" y="5073"/>
                    </a:cubicBezTo>
                    <a:cubicBezTo>
                      <a:pt x="14189" y="5151"/>
                      <a:pt x="13892" y="4680"/>
                      <a:pt x="13879" y="4622"/>
                    </a:cubicBezTo>
                    <a:cubicBezTo>
                      <a:pt x="14050" y="4744"/>
                      <a:pt x="14339" y="5017"/>
                      <a:pt x="14391" y="4535"/>
                    </a:cubicBezTo>
                    <a:cubicBezTo>
                      <a:pt x="14398" y="4469"/>
                      <a:pt x="14359" y="4290"/>
                      <a:pt x="14325" y="4275"/>
                    </a:cubicBezTo>
                    <a:cubicBezTo>
                      <a:pt x="14117" y="4185"/>
                      <a:pt x="14320" y="4031"/>
                      <a:pt x="14265" y="3892"/>
                    </a:cubicBezTo>
                    <a:cubicBezTo>
                      <a:pt x="14331" y="3906"/>
                      <a:pt x="14429" y="3807"/>
                      <a:pt x="14451" y="3995"/>
                    </a:cubicBezTo>
                    <a:cubicBezTo>
                      <a:pt x="14473" y="3993"/>
                      <a:pt x="14497" y="3999"/>
                      <a:pt x="14519" y="4006"/>
                    </a:cubicBezTo>
                    <a:cubicBezTo>
                      <a:pt x="14394" y="4217"/>
                      <a:pt x="14802" y="4398"/>
                      <a:pt x="14726" y="4048"/>
                    </a:cubicBezTo>
                    <a:cubicBezTo>
                      <a:pt x="14755" y="4180"/>
                      <a:pt x="14950" y="3962"/>
                      <a:pt x="14989" y="3922"/>
                    </a:cubicBezTo>
                    <a:cubicBezTo>
                      <a:pt x="15173" y="3728"/>
                      <a:pt x="14884" y="3767"/>
                      <a:pt x="14845" y="3703"/>
                    </a:cubicBezTo>
                    <a:cubicBezTo>
                      <a:pt x="14822" y="3666"/>
                      <a:pt x="14895" y="3785"/>
                      <a:pt x="14845" y="3703"/>
                    </a:cubicBezTo>
                    <a:close/>
                    <a:moveTo>
                      <a:pt x="14709" y="9160"/>
                    </a:moveTo>
                    <a:cubicBezTo>
                      <a:pt x="14617" y="9033"/>
                      <a:pt x="14757" y="8993"/>
                      <a:pt x="14735" y="8951"/>
                    </a:cubicBezTo>
                    <a:cubicBezTo>
                      <a:pt x="14705" y="8936"/>
                      <a:pt x="14678" y="8912"/>
                      <a:pt x="14654" y="8877"/>
                    </a:cubicBezTo>
                    <a:cubicBezTo>
                      <a:pt x="14645" y="8834"/>
                      <a:pt x="14712" y="8712"/>
                      <a:pt x="14720" y="8737"/>
                    </a:cubicBezTo>
                    <a:cubicBezTo>
                      <a:pt x="14673" y="8602"/>
                      <a:pt x="14427" y="8759"/>
                      <a:pt x="14423" y="8631"/>
                    </a:cubicBezTo>
                    <a:cubicBezTo>
                      <a:pt x="14420" y="8551"/>
                      <a:pt x="14494" y="8592"/>
                      <a:pt x="14491" y="8520"/>
                    </a:cubicBezTo>
                    <a:cubicBezTo>
                      <a:pt x="14489" y="8427"/>
                      <a:pt x="14265" y="8564"/>
                      <a:pt x="14263" y="8596"/>
                    </a:cubicBezTo>
                    <a:cubicBezTo>
                      <a:pt x="14276" y="8366"/>
                      <a:pt x="14607" y="8284"/>
                      <a:pt x="14588" y="8067"/>
                    </a:cubicBezTo>
                    <a:cubicBezTo>
                      <a:pt x="14565" y="8063"/>
                      <a:pt x="14543" y="8064"/>
                      <a:pt x="14521" y="8070"/>
                    </a:cubicBezTo>
                    <a:cubicBezTo>
                      <a:pt x="14776" y="7847"/>
                      <a:pt x="14659" y="7551"/>
                      <a:pt x="14538" y="7316"/>
                    </a:cubicBezTo>
                    <a:cubicBezTo>
                      <a:pt x="14743" y="7252"/>
                      <a:pt x="14251" y="6972"/>
                      <a:pt x="14256" y="6975"/>
                    </a:cubicBezTo>
                    <a:cubicBezTo>
                      <a:pt x="14276" y="6839"/>
                      <a:pt x="14185" y="6792"/>
                      <a:pt x="14146" y="6708"/>
                    </a:cubicBezTo>
                    <a:cubicBezTo>
                      <a:pt x="14293" y="6548"/>
                      <a:pt x="14221" y="6508"/>
                      <a:pt x="14189" y="6241"/>
                    </a:cubicBezTo>
                    <a:cubicBezTo>
                      <a:pt x="14155" y="6035"/>
                      <a:pt x="14161" y="5747"/>
                      <a:pt x="14078" y="5572"/>
                    </a:cubicBezTo>
                    <a:cubicBezTo>
                      <a:pt x="14009" y="5430"/>
                      <a:pt x="13720" y="5958"/>
                      <a:pt x="13655" y="6014"/>
                    </a:cubicBezTo>
                    <a:cubicBezTo>
                      <a:pt x="13467" y="6177"/>
                      <a:pt x="13538" y="5901"/>
                      <a:pt x="13365" y="5914"/>
                    </a:cubicBezTo>
                    <a:cubicBezTo>
                      <a:pt x="13393" y="5777"/>
                      <a:pt x="13582" y="5311"/>
                      <a:pt x="13382" y="5311"/>
                    </a:cubicBezTo>
                    <a:cubicBezTo>
                      <a:pt x="13337" y="5205"/>
                      <a:pt x="13181" y="4950"/>
                      <a:pt x="13074" y="4950"/>
                    </a:cubicBezTo>
                    <a:cubicBezTo>
                      <a:pt x="12932" y="4950"/>
                      <a:pt x="12559" y="4824"/>
                      <a:pt x="12498" y="5066"/>
                    </a:cubicBezTo>
                    <a:cubicBezTo>
                      <a:pt x="12436" y="5312"/>
                      <a:pt x="12366" y="5348"/>
                      <a:pt x="12232" y="5505"/>
                    </a:cubicBezTo>
                    <a:cubicBezTo>
                      <a:pt x="12278" y="5508"/>
                      <a:pt x="12342" y="5589"/>
                      <a:pt x="12376" y="5589"/>
                    </a:cubicBezTo>
                    <a:cubicBezTo>
                      <a:pt x="12386" y="5589"/>
                      <a:pt x="12082" y="5973"/>
                      <a:pt x="12079" y="5992"/>
                    </a:cubicBezTo>
                    <a:cubicBezTo>
                      <a:pt x="12065" y="6088"/>
                      <a:pt x="12148" y="6179"/>
                      <a:pt x="12170" y="6244"/>
                    </a:cubicBezTo>
                    <a:cubicBezTo>
                      <a:pt x="12230" y="6420"/>
                      <a:pt x="12126" y="6638"/>
                      <a:pt x="12052" y="6744"/>
                    </a:cubicBezTo>
                    <a:cubicBezTo>
                      <a:pt x="11913" y="6941"/>
                      <a:pt x="11636" y="6905"/>
                      <a:pt x="11529" y="7118"/>
                    </a:cubicBezTo>
                    <a:cubicBezTo>
                      <a:pt x="11488" y="7201"/>
                      <a:pt x="11474" y="7527"/>
                      <a:pt x="11462" y="7635"/>
                    </a:cubicBezTo>
                    <a:cubicBezTo>
                      <a:pt x="11441" y="7818"/>
                      <a:pt x="11395" y="7837"/>
                      <a:pt x="11343" y="7990"/>
                    </a:cubicBezTo>
                    <a:cubicBezTo>
                      <a:pt x="11289" y="7895"/>
                      <a:pt x="11238" y="8061"/>
                      <a:pt x="11184" y="8067"/>
                    </a:cubicBezTo>
                    <a:cubicBezTo>
                      <a:pt x="11057" y="8067"/>
                      <a:pt x="11066" y="7164"/>
                      <a:pt x="11251" y="7164"/>
                    </a:cubicBezTo>
                    <a:lnTo>
                      <a:pt x="11266" y="7164"/>
                    </a:lnTo>
                    <a:lnTo>
                      <a:pt x="11283" y="7016"/>
                    </a:lnTo>
                    <a:cubicBezTo>
                      <a:pt x="11094" y="6863"/>
                      <a:pt x="10853" y="6979"/>
                      <a:pt x="10681" y="6719"/>
                    </a:cubicBezTo>
                    <a:cubicBezTo>
                      <a:pt x="10511" y="6465"/>
                      <a:pt x="10435" y="6343"/>
                      <a:pt x="10189" y="6421"/>
                    </a:cubicBezTo>
                    <a:lnTo>
                      <a:pt x="10260" y="5959"/>
                    </a:lnTo>
                    <a:lnTo>
                      <a:pt x="10095" y="5959"/>
                    </a:lnTo>
                    <a:cubicBezTo>
                      <a:pt x="10151" y="5660"/>
                      <a:pt x="10333" y="5500"/>
                      <a:pt x="10477" y="5337"/>
                    </a:cubicBezTo>
                    <a:cubicBezTo>
                      <a:pt x="10523" y="5292"/>
                      <a:pt x="10894" y="4998"/>
                      <a:pt x="10896" y="4941"/>
                    </a:cubicBezTo>
                    <a:cubicBezTo>
                      <a:pt x="10959" y="4928"/>
                      <a:pt x="11163" y="4901"/>
                      <a:pt x="11122" y="4713"/>
                    </a:cubicBezTo>
                    <a:cubicBezTo>
                      <a:pt x="11227" y="4726"/>
                      <a:pt x="11873" y="4466"/>
                      <a:pt x="11831" y="4221"/>
                    </a:cubicBezTo>
                    <a:cubicBezTo>
                      <a:pt x="11864" y="4202"/>
                      <a:pt x="11899" y="4192"/>
                      <a:pt x="11931" y="4166"/>
                    </a:cubicBezTo>
                    <a:cubicBezTo>
                      <a:pt x="11885" y="4242"/>
                      <a:pt x="11632" y="4531"/>
                      <a:pt x="11610" y="4604"/>
                    </a:cubicBezTo>
                    <a:cubicBezTo>
                      <a:pt x="11666" y="4619"/>
                      <a:pt x="11731" y="4582"/>
                      <a:pt x="11790" y="4586"/>
                    </a:cubicBezTo>
                    <a:cubicBezTo>
                      <a:pt x="11799" y="4643"/>
                      <a:pt x="11765" y="4669"/>
                      <a:pt x="11764" y="4719"/>
                    </a:cubicBezTo>
                    <a:cubicBezTo>
                      <a:pt x="11882" y="4755"/>
                      <a:pt x="12100" y="4427"/>
                      <a:pt x="12194" y="4524"/>
                    </a:cubicBezTo>
                    <a:cubicBezTo>
                      <a:pt x="12189" y="4519"/>
                      <a:pt x="12517" y="4797"/>
                      <a:pt x="12468" y="4545"/>
                    </a:cubicBezTo>
                    <a:cubicBezTo>
                      <a:pt x="12458" y="4494"/>
                      <a:pt x="12362" y="4471"/>
                      <a:pt x="12346" y="4511"/>
                    </a:cubicBezTo>
                    <a:cubicBezTo>
                      <a:pt x="12443" y="4268"/>
                      <a:pt x="12176" y="4299"/>
                      <a:pt x="12160" y="4129"/>
                    </a:cubicBezTo>
                    <a:cubicBezTo>
                      <a:pt x="12135" y="4142"/>
                      <a:pt x="12110" y="4155"/>
                      <a:pt x="12086" y="4168"/>
                    </a:cubicBezTo>
                    <a:cubicBezTo>
                      <a:pt x="12088" y="4122"/>
                      <a:pt x="12095" y="4077"/>
                      <a:pt x="12108" y="4035"/>
                    </a:cubicBezTo>
                    <a:cubicBezTo>
                      <a:pt x="12091" y="4025"/>
                      <a:pt x="12073" y="4026"/>
                      <a:pt x="12055" y="4033"/>
                    </a:cubicBezTo>
                    <a:cubicBezTo>
                      <a:pt x="12064" y="4008"/>
                      <a:pt x="12065" y="3982"/>
                      <a:pt x="12058" y="3954"/>
                    </a:cubicBezTo>
                    <a:cubicBezTo>
                      <a:pt x="12123" y="3937"/>
                      <a:pt x="12112" y="4012"/>
                      <a:pt x="12172" y="4034"/>
                    </a:cubicBezTo>
                    <a:cubicBezTo>
                      <a:pt x="12209" y="4153"/>
                      <a:pt x="12359" y="4254"/>
                      <a:pt x="12315" y="4049"/>
                    </a:cubicBezTo>
                    <a:cubicBezTo>
                      <a:pt x="12331" y="4043"/>
                      <a:pt x="12343" y="4028"/>
                      <a:pt x="12350" y="4004"/>
                    </a:cubicBezTo>
                    <a:cubicBezTo>
                      <a:pt x="12448" y="4054"/>
                      <a:pt x="12868" y="3767"/>
                      <a:pt x="12772" y="3542"/>
                    </a:cubicBezTo>
                    <a:lnTo>
                      <a:pt x="12798" y="3528"/>
                    </a:lnTo>
                    <a:cubicBezTo>
                      <a:pt x="12795" y="3501"/>
                      <a:pt x="12790" y="3469"/>
                      <a:pt x="12782" y="3445"/>
                    </a:cubicBezTo>
                    <a:cubicBezTo>
                      <a:pt x="12837" y="3455"/>
                      <a:pt x="12967" y="3438"/>
                      <a:pt x="12958" y="3307"/>
                    </a:cubicBezTo>
                    <a:cubicBezTo>
                      <a:pt x="12957" y="3286"/>
                      <a:pt x="12912" y="3085"/>
                      <a:pt x="12912" y="3127"/>
                    </a:cubicBezTo>
                    <a:cubicBezTo>
                      <a:pt x="12847" y="2986"/>
                      <a:pt x="12622" y="2945"/>
                      <a:pt x="12525" y="3031"/>
                    </a:cubicBezTo>
                    <a:cubicBezTo>
                      <a:pt x="12489" y="3062"/>
                      <a:pt x="12429" y="3255"/>
                      <a:pt x="12447" y="3255"/>
                    </a:cubicBezTo>
                    <a:cubicBezTo>
                      <a:pt x="12403" y="3310"/>
                      <a:pt x="12326" y="3392"/>
                      <a:pt x="12276" y="3456"/>
                    </a:cubicBezTo>
                    <a:cubicBezTo>
                      <a:pt x="12218" y="3448"/>
                      <a:pt x="12089" y="3491"/>
                      <a:pt x="12104" y="3620"/>
                    </a:cubicBezTo>
                    <a:cubicBezTo>
                      <a:pt x="11972" y="3754"/>
                      <a:pt x="12055" y="3511"/>
                      <a:pt x="12053" y="3550"/>
                    </a:cubicBezTo>
                    <a:cubicBezTo>
                      <a:pt x="12194" y="3550"/>
                      <a:pt x="12175" y="2901"/>
                      <a:pt x="11880" y="3290"/>
                    </a:cubicBezTo>
                    <a:cubicBezTo>
                      <a:pt x="11885" y="3266"/>
                      <a:pt x="11886" y="3242"/>
                      <a:pt x="11883" y="3218"/>
                    </a:cubicBezTo>
                    <a:cubicBezTo>
                      <a:pt x="11937" y="3192"/>
                      <a:pt x="11962" y="3160"/>
                      <a:pt x="11962" y="3116"/>
                    </a:cubicBezTo>
                    <a:cubicBezTo>
                      <a:pt x="11960" y="3072"/>
                      <a:pt x="11940" y="3025"/>
                      <a:pt x="11890" y="3023"/>
                    </a:cubicBezTo>
                    <a:cubicBezTo>
                      <a:pt x="11973" y="2946"/>
                      <a:pt x="11928" y="2887"/>
                      <a:pt x="11897" y="2792"/>
                    </a:cubicBezTo>
                    <a:cubicBezTo>
                      <a:pt x="11923" y="2686"/>
                      <a:pt x="11966" y="2648"/>
                      <a:pt x="11896" y="2538"/>
                    </a:cubicBezTo>
                    <a:cubicBezTo>
                      <a:pt x="12155" y="2423"/>
                      <a:pt x="12414" y="2194"/>
                      <a:pt x="12683" y="2064"/>
                    </a:cubicBezTo>
                    <a:cubicBezTo>
                      <a:pt x="12497" y="1923"/>
                      <a:pt x="12275" y="1832"/>
                      <a:pt x="12074" y="1942"/>
                    </a:cubicBezTo>
                    <a:cubicBezTo>
                      <a:pt x="11870" y="2053"/>
                      <a:pt x="11809" y="2410"/>
                      <a:pt x="11617" y="2516"/>
                    </a:cubicBezTo>
                    <a:cubicBezTo>
                      <a:pt x="11637" y="2485"/>
                      <a:pt x="11711" y="2388"/>
                      <a:pt x="11713" y="2336"/>
                    </a:cubicBezTo>
                    <a:cubicBezTo>
                      <a:pt x="11702" y="2340"/>
                      <a:pt x="11686" y="2329"/>
                      <a:pt x="11677" y="2329"/>
                    </a:cubicBezTo>
                    <a:cubicBezTo>
                      <a:pt x="11686" y="2307"/>
                      <a:pt x="11682" y="2293"/>
                      <a:pt x="11685" y="2269"/>
                    </a:cubicBezTo>
                    <a:cubicBezTo>
                      <a:pt x="11662" y="2273"/>
                      <a:pt x="11644" y="2265"/>
                      <a:pt x="11630" y="2243"/>
                    </a:cubicBezTo>
                    <a:cubicBezTo>
                      <a:pt x="11658" y="2212"/>
                      <a:pt x="11851" y="2141"/>
                      <a:pt x="11835" y="2053"/>
                    </a:cubicBezTo>
                    <a:cubicBezTo>
                      <a:pt x="11814" y="1936"/>
                      <a:pt x="11510" y="2066"/>
                      <a:pt x="11468" y="2073"/>
                    </a:cubicBezTo>
                    <a:cubicBezTo>
                      <a:pt x="11212" y="2115"/>
                      <a:pt x="11441" y="2211"/>
                      <a:pt x="11298" y="2321"/>
                    </a:cubicBezTo>
                    <a:cubicBezTo>
                      <a:pt x="11252" y="2357"/>
                      <a:pt x="11067" y="2097"/>
                      <a:pt x="11074" y="2352"/>
                    </a:cubicBezTo>
                    <a:cubicBezTo>
                      <a:pt x="11077" y="2447"/>
                      <a:pt x="11215" y="2513"/>
                      <a:pt x="11244" y="2664"/>
                    </a:cubicBezTo>
                    <a:cubicBezTo>
                      <a:pt x="11346" y="2689"/>
                      <a:pt x="11433" y="2586"/>
                      <a:pt x="11533" y="2565"/>
                    </a:cubicBezTo>
                    <a:cubicBezTo>
                      <a:pt x="11355" y="2678"/>
                      <a:pt x="11253" y="2955"/>
                      <a:pt x="11404" y="3165"/>
                    </a:cubicBezTo>
                    <a:cubicBezTo>
                      <a:pt x="11351" y="3210"/>
                      <a:pt x="11314" y="3245"/>
                      <a:pt x="11310" y="3351"/>
                    </a:cubicBezTo>
                    <a:lnTo>
                      <a:pt x="11336" y="3364"/>
                    </a:lnTo>
                    <a:cubicBezTo>
                      <a:pt x="11179" y="3430"/>
                      <a:pt x="11147" y="3493"/>
                      <a:pt x="11033" y="3630"/>
                    </a:cubicBezTo>
                    <a:cubicBezTo>
                      <a:pt x="11033" y="3630"/>
                      <a:pt x="11033" y="3630"/>
                      <a:pt x="11033" y="3630"/>
                    </a:cubicBezTo>
                    <a:cubicBezTo>
                      <a:pt x="11061" y="3545"/>
                      <a:pt x="11117" y="3452"/>
                      <a:pt x="11050" y="3363"/>
                    </a:cubicBezTo>
                    <a:cubicBezTo>
                      <a:pt x="11125" y="3368"/>
                      <a:pt x="11195" y="3337"/>
                      <a:pt x="11259" y="3272"/>
                    </a:cubicBezTo>
                    <a:cubicBezTo>
                      <a:pt x="11272" y="3258"/>
                      <a:pt x="11117" y="3018"/>
                      <a:pt x="11091" y="3018"/>
                    </a:cubicBezTo>
                    <a:cubicBezTo>
                      <a:pt x="11053" y="3018"/>
                      <a:pt x="10830" y="3190"/>
                      <a:pt x="10806" y="3256"/>
                    </a:cubicBezTo>
                    <a:cubicBezTo>
                      <a:pt x="10845" y="3272"/>
                      <a:pt x="10884" y="3290"/>
                      <a:pt x="10923" y="3309"/>
                    </a:cubicBezTo>
                    <a:cubicBezTo>
                      <a:pt x="10787" y="3310"/>
                      <a:pt x="10724" y="3477"/>
                      <a:pt x="10581" y="3471"/>
                    </a:cubicBezTo>
                    <a:cubicBezTo>
                      <a:pt x="10453" y="3498"/>
                      <a:pt x="10173" y="3554"/>
                      <a:pt x="10078" y="3374"/>
                    </a:cubicBezTo>
                    <a:cubicBezTo>
                      <a:pt x="10185" y="3130"/>
                      <a:pt x="9473" y="3169"/>
                      <a:pt x="9617" y="3516"/>
                    </a:cubicBezTo>
                    <a:cubicBezTo>
                      <a:pt x="9529" y="3631"/>
                      <a:pt x="9460" y="3480"/>
                      <a:pt x="9368" y="3462"/>
                    </a:cubicBezTo>
                    <a:cubicBezTo>
                      <a:pt x="9213" y="3481"/>
                      <a:pt x="9060" y="3554"/>
                      <a:pt x="8904" y="3532"/>
                    </a:cubicBezTo>
                    <a:cubicBezTo>
                      <a:pt x="9137" y="3401"/>
                      <a:pt x="9054" y="3181"/>
                      <a:pt x="8833" y="3214"/>
                    </a:cubicBezTo>
                    <a:cubicBezTo>
                      <a:pt x="8716" y="3230"/>
                      <a:pt x="8605" y="3153"/>
                      <a:pt x="8498" y="3083"/>
                    </a:cubicBezTo>
                    <a:cubicBezTo>
                      <a:pt x="8301" y="2955"/>
                      <a:pt x="8276" y="3049"/>
                      <a:pt x="8098" y="3063"/>
                    </a:cubicBezTo>
                    <a:cubicBezTo>
                      <a:pt x="8243" y="2744"/>
                      <a:pt x="7844" y="3070"/>
                      <a:pt x="7824" y="3072"/>
                    </a:cubicBezTo>
                    <a:cubicBezTo>
                      <a:pt x="7802" y="3026"/>
                      <a:pt x="7857" y="2925"/>
                      <a:pt x="7822" y="2862"/>
                    </a:cubicBezTo>
                    <a:cubicBezTo>
                      <a:pt x="7765" y="2758"/>
                      <a:pt x="7615" y="2889"/>
                      <a:pt x="7553" y="2920"/>
                    </a:cubicBezTo>
                    <a:cubicBezTo>
                      <a:pt x="7482" y="2703"/>
                      <a:pt x="7200" y="3025"/>
                      <a:pt x="7120" y="3025"/>
                    </a:cubicBezTo>
                    <a:cubicBezTo>
                      <a:pt x="7038" y="3025"/>
                      <a:pt x="6962" y="3004"/>
                      <a:pt x="6879" y="3011"/>
                    </a:cubicBezTo>
                    <a:cubicBezTo>
                      <a:pt x="6761" y="3020"/>
                      <a:pt x="6643" y="3147"/>
                      <a:pt x="6540" y="3158"/>
                    </a:cubicBezTo>
                    <a:cubicBezTo>
                      <a:pt x="6435" y="3288"/>
                      <a:pt x="6241" y="2969"/>
                      <a:pt x="6102" y="3002"/>
                    </a:cubicBezTo>
                    <a:cubicBezTo>
                      <a:pt x="5987" y="2699"/>
                      <a:pt x="5301" y="2658"/>
                      <a:pt x="5108" y="2660"/>
                    </a:cubicBezTo>
                    <a:lnTo>
                      <a:pt x="5166" y="2595"/>
                    </a:lnTo>
                    <a:cubicBezTo>
                      <a:pt x="4385" y="2334"/>
                      <a:pt x="3526" y="2801"/>
                      <a:pt x="2781" y="3187"/>
                    </a:cubicBezTo>
                    <a:cubicBezTo>
                      <a:pt x="2790" y="3245"/>
                      <a:pt x="2794" y="3305"/>
                      <a:pt x="2794" y="3364"/>
                    </a:cubicBezTo>
                    <a:cubicBezTo>
                      <a:pt x="2821" y="3360"/>
                      <a:pt x="2846" y="3381"/>
                      <a:pt x="2861" y="3411"/>
                    </a:cubicBezTo>
                    <a:cubicBezTo>
                      <a:pt x="2895" y="3481"/>
                      <a:pt x="2847" y="3560"/>
                      <a:pt x="2808" y="3586"/>
                    </a:cubicBezTo>
                    <a:cubicBezTo>
                      <a:pt x="2807" y="3616"/>
                      <a:pt x="2818" y="3636"/>
                      <a:pt x="2843" y="3646"/>
                    </a:cubicBezTo>
                    <a:cubicBezTo>
                      <a:pt x="2669" y="3610"/>
                      <a:pt x="2511" y="3697"/>
                      <a:pt x="2346" y="3775"/>
                    </a:cubicBezTo>
                    <a:cubicBezTo>
                      <a:pt x="2313" y="3790"/>
                      <a:pt x="1788" y="3962"/>
                      <a:pt x="2020" y="4078"/>
                    </a:cubicBezTo>
                    <a:cubicBezTo>
                      <a:pt x="1791" y="4457"/>
                      <a:pt x="2405" y="4349"/>
                      <a:pt x="2510" y="4285"/>
                    </a:cubicBezTo>
                    <a:cubicBezTo>
                      <a:pt x="2433" y="4611"/>
                      <a:pt x="1900" y="4586"/>
                      <a:pt x="1737" y="4688"/>
                    </a:cubicBezTo>
                    <a:cubicBezTo>
                      <a:pt x="1610" y="4807"/>
                      <a:pt x="1325" y="4847"/>
                      <a:pt x="1294" y="5135"/>
                    </a:cubicBezTo>
                    <a:cubicBezTo>
                      <a:pt x="1271" y="5347"/>
                      <a:pt x="1078" y="5786"/>
                      <a:pt x="1423" y="5569"/>
                    </a:cubicBezTo>
                    <a:cubicBezTo>
                      <a:pt x="1382" y="5665"/>
                      <a:pt x="1288" y="5766"/>
                      <a:pt x="1232" y="5830"/>
                    </a:cubicBezTo>
                    <a:lnTo>
                      <a:pt x="1247" y="5941"/>
                    </a:lnTo>
                    <a:cubicBezTo>
                      <a:pt x="1305" y="5949"/>
                      <a:pt x="1373" y="5942"/>
                      <a:pt x="1427" y="5909"/>
                    </a:cubicBezTo>
                    <a:cubicBezTo>
                      <a:pt x="1582" y="5813"/>
                      <a:pt x="1505" y="5986"/>
                      <a:pt x="1616" y="6015"/>
                    </a:cubicBezTo>
                    <a:cubicBezTo>
                      <a:pt x="1625" y="6015"/>
                      <a:pt x="1632" y="6012"/>
                      <a:pt x="1639" y="6008"/>
                    </a:cubicBezTo>
                    <a:cubicBezTo>
                      <a:pt x="1268" y="6350"/>
                      <a:pt x="877" y="6521"/>
                      <a:pt x="478" y="6743"/>
                    </a:cubicBezTo>
                    <a:cubicBezTo>
                      <a:pt x="343" y="6818"/>
                      <a:pt x="175" y="6809"/>
                      <a:pt x="54" y="6949"/>
                    </a:cubicBezTo>
                    <a:cubicBezTo>
                      <a:pt x="-154" y="7190"/>
                      <a:pt x="297" y="7025"/>
                      <a:pt x="344" y="7001"/>
                    </a:cubicBezTo>
                    <a:cubicBezTo>
                      <a:pt x="703" y="6820"/>
                      <a:pt x="1068" y="6689"/>
                      <a:pt x="1424" y="6508"/>
                    </a:cubicBezTo>
                    <a:cubicBezTo>
                      <a:pt x="1621" y="6408"/>
                      <a:pt x="2420" y="6068"/>
                      <a:pt x="2420" y="5738"/>
                    </a:cubicBezTo>
                    <a:cubicBezTo>
                      <a:pt x="2564" y="5669"/>
                      <a:pt x="2545" y="5757"/>
                      <a:pt x="2664" y="5770"/>
                    </a:cubicBezTo>
                    <a:cubicBezTo>
                      <a:pt x="2775" y="5884"/>
                      <a:pt x="2982" y="5669"/>
                      <a:pt x="3099" y="5636"/>
                    </a:cubicBezTo>
                    <a:cubicBezTo>
                      <a:pt x="3270" y="5586"/>
                      <a:pt x="3354" y="5471"/>
                      <a:pt x="3497" y="5332"/>
                    </a:cubicBezTo>
                    <a:cubicBezTo>
                      <a:pt x="3592" y="5239"/>
                      <a:pt x="3675" y="5420"/>
                      <a:pt x="3762" y="5453"/>
                    </a:cubicBezTo>
                    <a:cubicBezTo>
                      <a:pt x="3787" y="5623"/>
                      <a:pt x="4109" y="5610"/>
                      <a:pt x="4206" y="5651"/>
                    </a:cubicBezTo>
                    <a:cubicBezTo>
                      <a:pt x="4425" y="5745"/>
                      <a:pt x="4511" y="6181"/>
                      <a:pt x="4283" y="6388"/>
                    </a:cubicBezTo>
                    <a:cubicBezTo>
                      <a:pt x="4312" y="6399"/>
                      <a:pt x="4341" y="6409"/>
                      <a:pt x="4370" y="6418"/>
                    </a:cubicBezTo>
                    <a:cubicBezTo>
                      <a:pt x="4406" y="6521"/>
                      <a:pt x="4318" y="6634"/>
                      <a:pt x="4422" y="6661"/>
                    </a:cubicBezTo>
                    <a:cubicBezTo>
                      <a:pt x="4430" y="6629"/>
                      <a:pt x="4441" y="6599"/>
                      <a:pt x="4455" y="6573"/>
                    </a:cubicBezTo>
                    <a:cubicBezTo>
                      <a:pt x="4440" y="6630"/>
                      <a:pt x="4444" y="6678"/>
                      <a:pt x="4466" y="6718"/>
                    </a:cubicBezTo>
                    <a:cubicBezTo>
                      <a:pt x="4402" y="6900"/>
                      <a:pt x="4481" y="7268"/>
                      <a:pt x="4600" y="6983"/>
                    </a:cubicBezTo>
                    <a:cubicBezTo>
                      <a:pt x="4616" y="7025"/>
                      <a:pt x="4647" y="7029"/>
                      <a:pt x="4668" y="7000"/>
                    </a:cubicBezTo>
                    <a:cubicBezTo>
                      <a:pt x="4695" y="7165"/>
                      <a:pt x="4383" y="7512"/>
                      <a:pt x="4572" y="7612"/>
                    </a:cubicBezTo>
                    <a:cubicBezTo>
                      <a:pt x="4561" y="7639"/>
                      <a:pt x="4537" y="8189"/>
                      <a:pt x="4549" y="8218"/>
                    </a:cubicBezTo>
                    <a:cubicBezTo>
                      <a:pt x="4218" y="8052"/>
                      <a:pt x="4499" y="8766"/>
                      <a:pt x="4612" y="8908"/>
                    </a:cubicBezTo>
                    <a:cubicBezTo>
                      <a:pt x="4469" y="9248"/>
                      <a:pt x="4405" y="9703"/>
                      <a:pt x="4249" y="10060"/>
                    </a:cubicBezTo>
                    <a:cubicBezTo>
                      <a:pt x="4231" y="10103"/>
                      <a:pt x="3863" y="10724"/>
                      <a:pt x="3931" y="10838"/>
                    </a:cubicBezTo>
                    <a:cubicBezTo>
                      <a:pt x="3904" y="10875"/>
                      <a:pt x="3884" y="11006"/>
                      <a:pt x="3866" y="11057"/>
                    </a:cubicBezTo>
                    <a:lnTo>
                      <a:pt x="3907" y="11057"/>
                    </a:lnTo>
                    <a:cubicBezTo>
                      <a:pt x="3683" y="11057"/>
                      <a:pt x="3673" y="12226"/>
                      <a:pt x="3784" y="12411"/>
                    </a:cubicBezTo>
                    <a:cubicBezTo>
                      <a:pt x="3713" y="12506"/>
                      <a:pt x="3776" y="12866"/>
                      <a:pt x="3821" y="12952"/>
                    </a:cubicBezTo>
                    <a:cubicBezTo>
                      <a:pt x="3779" y="13102"/>
                      <a:pt x="3952" y="13349"/>
                      <a:pt x="4063" y="13322"/>
                    </a:cubicBezTo>
                    <a:cubicBezTo>
                      <a:pt x="4060" y="13338"/>
                      <a:pt x="4058" y="13354"/>
                      <a:pt x="4057" y="13370"/>
                    </a:cubicBezTo>
                    <a:lnTo>
                      <a:pt x="4087" y="13380"/>
                    </a:lnTo>
                    <a:lnTo>
                      <a:pt x="4093" y="13414"/>
                    </a:lnTo>
                    <a:cubicBezTo>
                      <a:pt x="4290" y="13490"/>
                      <a:pt x="4102" y="14174"/>
                      <a:pt x="4227" y="14378"/>
                    </a:cubicBezTo>
                    <a:cubicBezTo>
                      <a:pt x="4190" y="14488"/>
                      <a:pt x="4544" y="15231"/>
                      <a:pt x="4228" y="15052"/>
                    </a:cubicBezTo>
                    <a:cubicBezTo>
                      <a:pt x="4228" y="15090"/>
                      <a:pt x="4220" y="15124"/>
                      <a:pt x="4204" y="15151"/>
                    </a:cubicBezTo>
                    <a:cubicBezTo>
                      <a:pt x="4266" y="15264"/>
                      <a:pt x="4305" y="15363"/>
                      <a:pt x="4335" y="15505"/>
                    </a:cubicBezTo>
                    <a:lnTo>
                      <a:pt x="4346" y="15505"/>
                    </a:lnTo>
                    <a:cubicBezTo>
                      <a:pt x="4387" y="15457"/>
                      <a:pt x="4394" y="15543"/>
                      <a:pt x="4468" y="15503"/>
                    </a:cubicBezTo>
                    <a:cubicBezTo>
                      <a:pt x="4571" y="15800"/>
                      <a:pt x="4536" y="15834"/>
                      <a:pt x="4468" y="16154"/>
                    </a:cubicBezTo>
                    <a:cubicBezTo>
                      <a:pt x="4643" y="16085"/>
                      <a:pt x="4765" y="16495"/>
                      <a:pt x="4806" y="16709"/>
                    </a:cubicBezTo>
                    <a:cubicBezTo>
                      <a:pt x="5029" y="16623"/>
                      <a:pt x="4935" y="16305"/>
                      <a:pt x="4856" y="16081"/>
                    </a:cubicBezTo>
                    <a:lnTo>
                      <a:pt x="4819" y="16090"/>
                    </a:lnTo>
                    <a:cubicBezTo>
                      <a:pt x="4853" y="16027"/>
                      <a:pt x="4845" y="15950"/>
                      <a:pt x="4813" y="15895"/>
                    </a:cubicBezTo>
                    <a:lnTo>
                      <a:pt x="4799" y="15901"/>
                    </a:lnTo>
                    <a:cubicBezTo>
                      <a:pt x="4773" y="15687"/>
                      <a:pt x="4711" y="15463"/>
                      <a:pt x="4695" y="15267"/>
                    </a:cubicBezTo>
                    <a:cubicBezTo>
                      <a:pt x="4682" y="15104"/>
                      <a:pt x="4607" y="15059"/>
                      <a:pt x="4654" y="14857"/>
                    </a:cubicBezTo>
                    <a:cubicBezTo>
                      <a:pt x="4643" y="14858"/>
                      <a:pt x="4632" y="14860"/>
                      <a:pt x="4621" y="14862"/>
                    </a:cubicBezTo>
                    <a:cubicBezTo>
                      <a:pt x="4621" y="14691"/>
                      <a:pt x="4335" y="14165"/>
                      <a:pt x="4542" y="14004"/>
                    </a:cubicBezTo>
                    <a:cubicBezTo>
                      <a:pt x="4568" y="14048"/>
                      <a:pt x="4597" y="14053"/>
                      <a:pt x="4633" y="14051"/>
                    </a:cubicBezTo>
                    <a:cubicBezTo>
                      <a:pt x="4649" y="14091"/>
                      <a:pt x="4668" y="14112"/>
                      <a:pt x="4694" y="14132"/>
                    </a:cubicBezTo>
                    <a:cubicBezTo>
                      <a:pt x="4606" y="14386"/>
                      <a:pt x="4732" y="15046"/>
                      <a:pt x="4888" y="15146"/>
                    </a:cubicBezTo>
                    <a:cubicBezTo>
                      <a:pt x="4868" y="15243"/>
                      <a:pt x="4898" y="15358"/>
                      <a:pt x="4958" y="15388"/>
                    </a:cubicBezTo>
                    <a:cubicBezTo>
                      <a:pt x="4954" y="15472"/>
                      <a:pt x="4978" y="15520"/>
                      <a:pt x="5030" y="15518"/>
                    </a:cubicBezTo>
                    <a:cubicBezTo>
                      <a:pt x="5042" y="15595"/>
                      <a:pt x="4993" y="15742"/>
                      <a:pt x="4986" y="15835"/>
                    </a:cubicBezTo>
                    <a:cubicBezTo>
                      <a:pt x="5221" y="15896"/>
                      <a:pt x="5644" y="17047"/>
                      <a:pt x="5374" y="17327"/>
                    </a:cubicBezTo>
                    <a:lnTo>
                      <a:pt x="5386" y="17327"/>
                    </a:lnTo>
                    <a:cubicBezTo>
                      <a:pt x="5363" y="17683"/>
                      <a:pt x="5700" y="18230"/>
                      <a:pt x="5921" y="18189"/>
                    </a:cubicBezTo>
                    <a:cubicBezTo>
                      <a:pt x="6093" y="18316"/>
                      <a:pt x="6360" y="18812"/>
                      <a:pt x="6568" y="18812"/>
                    </a:cubicBezTo>
                    <a:cubicBezTo>
                      <a:pt x="6707" y="18812"/>
                      <a:pt x="6794" y="18936"/>
                      <a:pt x="6933" y="18803"/>
                    </a:cubicBezTo>
                    <a:cubicBezTo>
                      <a:pt x="7112" y="18634"/>
                      <a:pt x="7225" y="18901"/>
                      <a:pt x="7338" y="19138"/>
                    </a:cubicBezTo>
                    <a:lnTo>
                      <a:pt x="7320" y="19233"/>
                    </a:lnTo>
                    <a:cubicBezTo>
                      <a:pt x="7452" y="19457"/>
                      <a:pt x="7609" y="19414"/>
                      <a:pt x="7752" y="19578"/>
                    </a:cubicBezTo>
                    <a:lnTo>
                      <a:pt x="7747" y="19554"/>
                    </a:lnTo>
                    <a:cubicBezTo>
                      <a:pt x="7831" y="19616"/>
                      <a:pt x="7966" y="19734"/>
                      <a:pt x="8058" y="19655"/>
                    </a:cubicBezTo>
                    <a:cubicBezTo>
                      <a:pt x="8068" y="19696"/>
                      <a:pt x="8082" y="19732"/>
                      <a:pt x="8102" y="19765"/>
                    </a:cubicBezTo>
                    <a:cubicBezTo>
                      <a:pt x="8201" y="19848"/>
                      <a:pt x="8249" y="20070"/>
                      <a:pt x="8332" y="20197"/>
                    </a:cubicBezTo>
                    <a:cubicBezTo>
                      <a:pt x="8328" y="20204"/>
                      <a:pt x="8318" y="20232"/>
                      <a:pt x="8307" y="20232"/>
                    </a:cubicBezTo>
                    <a:cubicBezTo>
                      <a:pt x="8248" y="20232"/>
                      <a:pt x="8242" y="20374"/>
                      <a:pt x="8290" y="20404"/>
                    </a:cubicBezTo>
                    <a:cubicBezTo>
                      <a:pt x="8224" y="20558"/>
                      <a:pt x="8335" y="20723"/>
                      <a:pt x="8404" y="20797"/>
                    </a:cubicBezTo>
                    <a:lnTo>
                      <a:pt x="8421" y="20768"/>
                    </a:lnTo>
                    <a:lnTo>
                      <a:pt x="8440" y="20786"/>
                    </a:lnTo>
                    <a:cubicBezTo>
                      <a:pt x="8440" y="20786"/>
                      <a:pt x="8460" y="20734"/>
                      <a:pt x="8463" y="20726"/>
                    </a:cubicBezTo>
                    <a:cubicBezTo>
                      <a:pt x="8481" y="20791"/>
                      <a:pt x="8506" y="20812"/>
                      <a:pt x="8544" y="20833"/>
                    </a:cubicBezTo>
                    <a:cubicBezTo>
                      <a:pt x="8631" y="20882"/>
                      <a:pt x="8572" y="21016"/>
                      <a:pt x="8625" y="21113"/>
                    </a:cubicBezTo>
                    <a:cubicBezTo>
                      <a:pt x="8670" y="21195"/>
                      <a:pt x="8728" y="21169"/>
                      <a:pt x="8774" y="21125"/>
                    </a:cubicBezTo>
                    <a:cubicBezTo>
                      <a:pt x="8819" y="21180"/>
                      <a:pt x="8955" y="21104"/>
                      <a:pt x="8977" y="21190"/>
                    </a:cubicBezTo>
                    <a:cubicBezTo>
                      <a:pt x="8994" y="21268"/>
                      <a:pt x="9007" y="21360"/>
                      <a:pt x="9074" y="21327"/>
                    </a:cubicBezTo>
                    <a:cubicBezTo>
                      <a:pt x="9087" y="21499"/>
                      <a:pt x="9387" y="21534"/>
                      <a:pt x="9242" y="21147"/>
                    </a:cubicBezTo>
                    <a:cubicBezTo>
                      <a:pt x="9322" y="21112"/>
                      <a:pt x="9334" y="20930"/>
                      <a:pt x="9399" y="20930"/>
                    </a:cubicBezTo>
                    <a:cubicBezTo>
                      <a:pt x="9476" y="20930"/>
                      <a:pt x="9464" y="21056"/>
                      <a:pt x="9512" y="21099"/>
                    </a:cubicBezTo>
                    <a:cubicBezTo>
                      <a:pt x="9489" y="21140"/>
                      <a:pt x="9481" y="21184"/>
                      <a:pt x="9489" y="21232"/>
                    </a:cubicBezTo>
                    <a:cubicBezTo>
                      <a:pt x="9530" y="21294"/>
                      <a:pt x="9567" y="21378"/>
                      <a:pt x="9594" y="21465"/>
                    </a:cubicBezTo>
                    <a:cubicBezTo>
                      <a:pt x="9613" y="21444"/>
                      <a:pt x="9635" y="21429"/>
                      <a:pt x="9658" y="21420"/>
                    </a:cubicBezTo>
                    <a:cubicBezTo>
                      <a:pt x="9651" y="21406"/>
                      <a:pt x="9651" y="21393"/>
                      <a:pt x="9656" y="21381"/>
                    </a:cubicBezTo>
                    <a:lnTo>
                      <a:pt x="9663" y="21393"/>
                    </a:lnTo>
                    <a:cubicBezTo>
                      <a:pt x="9703" y="21371"/>
                      <a:pt x="9728" y="21327"/>
                      <a:pt x="9733" y="21262"/>
                    </a:cubicBezTo>
                    <a:lnTo>
                      <a:pt x="9788" y="21239"/>
                    </a:lnTo>
                    <a:lnTo>
                      <a:pt x="9727" y="21036"/>
                    </a:lnTo>
                    <a:lnTo>
                      <a:pt x="9751" y="20983"/>
                    </a:lnTo>
                    <a:cubicBezTo>
                      <a:pt x="9690" y="20841"/>
                      <a:pt x="9591" y="20668"/>
                      <a:pt x="9478" y="20685"/>
                    </a:cubicBezTo>
                    <a:cubicBezTo>
                      <a:pt x="9386" y="20387"/>
                      <a:pt x="9023" y="21216"/>
                      <a:pt x="8905" y="20641"/>
                    </a:cubicBezTo>
                    <a:lnTo>
                      <a:pt x="8820" y="20643"/>
                    </a:lnTo>
                    <a:cubicBezTo>
                      <a:pt x="8820" y="20643"/>
                      <a:pt x="8682" y="20417"/>
                      <a:pt x="8717" y="20417"/>
                    </a:cubicBezTo>
                    <a:cubicBezTo>
                      <a:pt x="8717" y="20417"/>
                      <a:pt x="8717" y="20417"/>
                      <a:pt x="8717" y="20417"/>
                    </a:cubicBezTo>
                    <a:cubicBezTo>
                      <a:pt x="8719" y="20417"/>
                      <a:pt x="8885" y="19093"/>
                      <a:pt x="8901" y="18934"/>
                    </a:cubicBezTo>
                    <a:cubicBezTo>
                      <a:pt x="8865" y="18931"/>
                      <a:pt x="8824" y="18936"/>
                      <a:pt x="8790" y="18958"/>
                    </a:cubicBezTo>
                    <a:cubicBezTo>
                      <a:pt x="8665" y="18803"/>
                      <a:pt x="8556" y="18836"/>
                      <a:pt x="8451" y="18742"/>
                    </a:cubicBezTo>
                    <a:cubicBezTo>
                      <a:pt x="8417" y="18712"/>
                      <a:pt x="8071" y="18740"/>
                      <a:pt x="8035" y="18773"/>
                    </a:cubicBezTo>
                    <a:cubicBezTo>
                      <a:pt x="8032" y="18768"/>
                      <a:pt x="8029" y="18763"/>
                      <a:pt x="8025" y="18757"/>
                    </a:cubicBezTo>
                    <a:cubicBezTo>
                      <a:pt x="8109" y="18574"/>
                      <a:pt x="8142" y="18312"/>
                      <a:pt x="8200" y="18110"/>
                    </a:cubicBezTo>
                    <a:cubicBezTo>
                      <a:pt x="8274" y="17968"/>
                      <a:pt x="8508" y="16969"/>
                      <a:pt x="8384" y="16969"/>
                    </a:cubicBezTo>
                    <a:cubicBezTo>
                      <a:pt x="8284" y="16969"/>
                      <a:pt x="8160" y="16997"/>
                      <a:pt x="8055" y="17030"/>
                    </a:cubicBezTo>
                    <a:cubicBezTo>
                      <a:pt x="7708" y="17115"/>
                      <a:pt x="7858" y="17667"/>
                      <a:pt x="7599" y="17812"/>
                    </a:cubicBezTo>
                    <a:cubicBezTo>
                      <a:pt x="7601" y="17840"/>
                      <a:pt x="7595" y="17864"/>
                      <a:pt x="7583" y="17884"/>
                    </a:cubicBezTo>
                    <a:lnTo>
                      <a:pt x="7589" y="17850"/>
                    </a:lnTo>
                    <a:cubicBezTo>
                      <a:pt x="7313" y="17803"/>
                      <a:pt x="7206" y="18092"/>
                      <a:pt x="6955" y="17842"/>
                    </a:cubicBezTo>
                    <a:cubicBezTo>
                      <a:pt x="6928" y="17797"/>
                      <a:pt x="6940" y="17716"/>
                      <a:pt x="6902" y="17678"/>
                    </a:cubicBezTo>
                    <a:cubicBezTo>
                      <a:pt x="6909" y="17285"/>
                      <a:pt x="6745" y="17009"/>
                      <a:pt x="6787" y="16567"/>
                    </a:cubicBezTo>
                    <a:cubicBezTo>
                      <a:pt x="6799" y="16444"/>
                      <a:pt x="6795" y="15988"/>
                      <a:pt x="6892" y="15936"/>
                    </a:cubicBezTo>
                    <a:cubicBezTo>
                      <a:pt x="6964" y="15896"/>
                      <a:pt x="6970" y="15802"/>
                      <a:pt x="6989" y="15695"/>
                    </a:cubicBezTo>
                    <a:cubicBezTo>
                      <a:pt x="6960" y="15291"/>
                      <a:pt x="7099" y="15132"/>
                      <a:pt x="7297" y="14954"/>
                    </a:cubicBezTo>
                    <a:cubicBezTo>
                      <a:pt x="7407" y="14847"/>
                      <a:pt x="7530" y="14681"/>
                      <a:pt x="7658" y="14647"/>
                    </a:cubicBezTo>
                    <a:cubicBezTo>
                      <a:pt x="7726" y="14629"/>
                      <a:pt x="7890" y="14823"/>
                      <a:pt x="7918" y="14651"/>
                    </a:cubicBezTo>
                    <a:cubicBezTo>
                      <a:pt x="7929" y="14662"/>
                      <a:pt x="7940" y="14672"/>
                      <a:pt x="7951" y="14683"/>
                    </a:cubicBezTo>
                    <a:cubicBezTo>
                      <a:pt x="7964" y="14784"/>
                      <a:pt x="8062" y="14913"/>
                      <a:pt x="8119" y="14804"/>
                    </a:cubicBezTo>
                    <a:cubicBezTo>
                      <a:pt x="8158" y="14847"/>
                      <a:pt x="8205" y="14840"/>
                      <a:pt x="8218" y="14755"/>
                    </a:cubicBezTo>
                    <a:cubicBezTo>
                      <a:pt x="8226" y="14760"/>
                      <a:pt x="8233" y="14769"/>
                      <a:pt x="8237" y="14776"/>
                    </a:cubicBezTo>
                    <a:cubicBezTo>
                      <a:pt x="8243" y="14815"/>
                      <a:pt x="8236" y="14869"/>
                      <a:pt x="8238" y="14910"/>
                    </a:cubicBezTo>
                    <a:cubicBezTo>
                      <a:pt x="8321" y="14897"/>
                      <a:pt x="8431" y="14728"/>
                      <a:pt x="8309" y="14652"/>
                    </a:cubicBezTo>
                    <a:cubicBezTo>
                      <a:pt x="8336" y="14621"/>
                      <a:pt x="8354" y="14568"/>
                      <a:pt x="8341" y="14512"/>
                    </a:cubicBezTo>
                    <a:cubicBezTo>
                      <a:pt x="8478" y="14435"/>
                      <a:pt x="8881" y="14341"/>
                      <a:pt x="8891" y="14660"/>
                    </a:cubicBezTo>
                    <a:cubicBezTo>
                      <a:pt x="8953" y="14668"/>
                      <a:pt x="9017" y="14668"/>
                      <a:pt x="9071" y="14607"/>
                    </a:cubicBezTo>
                    <a:cubicBezTo>
                      <a:pt x="9213" y="14442"/>
                      <a:pt x="9157" y="14782"/>
                      <a:pt x="9269" y="14825"/>
                    </a:cubicBezTo>
                    <a:cubicBezTo>
                      <a:pt x="9274" y="14919"/>
                      <a:pt x="9158" y="15202"/>
                      <a:pt x="9231" y="15255"/>
                    </a:cubicBezTo>
                    <a:cubicBezTo>
                      <a:pt x="9194" y="15363"/>
                      <a:pt x="9245" y="15521"/>
                      <a:pt x="9291" y="15598"/>
                    </a:cubicBezTo>
                    <a:cubicBezTo>
                      <a:pt x="9303" y="15683"/>
                      <a:pt x="9312" y="15745"/>
                      <a:pt x="9294" y="15822"/>
                    </a:cubicBezTo>
                    <a:cubicBezTo>
                      <a:pt x="9320" y="15840"/>
                      <a:pt x="9347" y="15858"/>
                      <a:pt x="9373" y="15876"/>
                    </a:cubicBezTo>
                    <a:cubicBezTo>
                      <a:pt x="9376" y="15876"/>
                      <a:pt x="9389" y="16042"/>
                      <a:pt x="9392" y="16062"/>
                    </a:cubicBezTo>
                    <a:cubicBezTo>
                      <a:pt x="9891" y="16160"/>
                      <a:pt x="9504" y="14453"/>
                      <a:pt x="9669" y="14135"/>
                    </a:cubicBezTo>
                    <a:cubicBezTo>
                      <a:pt x="9801" y="13882"/>
                      <a:pt x="9965" y="13656"/>
                      <a:pt x="10125" y="13464"/>
                    </a:cubicBezTo>
                    <a:cubicBezTo>
                      <a:pt x="10212" y="13386"/>
                      <a:pt x="10656" y="13027"/>
                      <a:pt x="10592" y="12952"/>
                    </a:cubicBezTo>
                    <a:cubicBezTo>
                      <a:pt x="10811" y="12978"/>
                      <a:pt x="10712" y="12540"/>
                      <a:pt x="10767" y="12391"/>
                    </a:cubicBezTo>
                    <a:cubicBezTo>
                      <a:pt x="10824" y="12240"/>
                      <a:pt x="11053" y="12010"/>
                      <a:pt x="10986" y="11786"/>
                    </a:cubicBezTo>
                    <a:cubicBezTo>
                      <a:pt x="11080" y="11837"/>
                      <a:pt x="11274" y="11508"/>
                      <a:pt x="11267" y="11344"/>
                    </a:cubicBezTo>
                    <a:cubicBezTo>
                      <a:pt x="11357" y="11366"/>
                      <a:pt x="11513" y="11281"/>
                      <a:pt x="11556" y="11158"/>
                    </a:cubicBezTo>
                    <a:lnTo>
                      <a:pt x="11547" y="11137"/>
                    </a:lnTo>
                    <a:cubicBezTo>
                      <a:pt x="11604" y="11130"/>
                      <a:pt x="11673" y="11149"/>
                      <a:pt x="11708" y="11051"/>
                    </a:cubicBezTo>
                    <a:cubicBezTo>
                      <a:pt x="11862" y="11256"/>
                      <a:pt x="12051" y="10796"/>
                      <a:pt x="11864" y="10786"/>
                    </a:cubicBezTo>
                    <a:cubicBezTo>
                      <a:pt x="11862" y="10777"/>
                      <a:pt x="11858" y="10768"/>
                      <a:pt x="11853" y="10760"/>
                    </a:cubicBezTo>
                    <a:cubicBezTo>
                      <a:pt x="11890" y="10730"/>
                      <a:pt x="11924" y="10692"/>
                      <a:pt x="11955" y="10645"/>
                    </a:cubicBezTo>
                    <a:lnTo>
                      <a:pt x="11897" y="10613"/>
                    </a:lnTo>
                    <a:cubicBezTo>
                      <a:pt x="11984" y="10395"/>
                      <a:pt x="12164" y="10420"/>
                      <a:pt x="12245" y="10219"/>
                    </a:cubicBezTo>
                    <a:cubicBezTo>
                      <a:pt x="12330" y="10329"/>
                      <a:pt x="12661" y="10004"/>
                      <a:pt x="12737" y="9969"/>
                    </a:cubicBezTo>
                    <a:cubicBezTo>
                      <a:pt x="12664" y="10028"/>
                      <a:pt x="12408" y="10465"/>
                      <a:pt x="12631" y="10503"/>
                    </a:cubicBezTo>
                    <a:cubicBezTo>
                      <a:pt x="12789" y="10529"/>
                      <a:pt x="13042" y="10150"/>
                      <a:pt x="13212" y="10091"/>
                    </a:cubicBezTo>
                    <a:cubicBezTo>
                      <a:pt x="13387" y="9998"/>
                      <a:pt x="13656" y="9885"/>
                      <a:pt x="13625" y="9596"/>
                    </a:cubicBezTo>
                    <a:cubicBezTo>
                      <a:pt x="13619" y="9547"/>
                      <a:pt x="13631" y="9416"/>
                      <a:pt x="13642" y="9372"/>
                    </a:cubicBezTo>
                    <a:cubicBezTo>
                      <a:pt x="13542" y="9340"/>
                      <a:pt x="13492" y="9469"/>
                      <a:pt x="13428" y="9577"/>
                    </a:cubicBezTo>
                    <a:cubicBezTo>
                      <a:pt x="13210" y="9948"/>
                      <a:pt x="13126" y="9598"/>
                      <a:pt x="13005" y="9382"/>
                    </a:cubicBezTo>
                    <a:cubicBezTo>
                      <a:pt x="13043" y="9332"/>
                      <a:pt x="13094" y="9211"/>
                      <a:pt x="13035" y="9143"/>
                    </a:cubicBezTo>
                    <a:cubicBezTo>
                      <a:pt x="13114" y="9113"/>
                      <a:pt x="13246" y="8984"/>
                      <a:pt x="13198" y="8817"/>
                    </a:cubicBezTo>
                    <a:cubicBezTo>
                      <a:pt x="13133" y="8591"/>
                      <a:pt x="12921" y="8699"/>
                      <a:pt x="12820" y="8748"/>
                    </a:cubicBezTo>
                    <a:cubicBezTo>
                      <a:pt x="13042" y="8483"/>
                      <a:pt x="13227" y="8473"/>
                      <a:pt x="13514" y="8498"/>
                    </a:cubicBezTo>
                    <a:cubicBezTo>
                      <a:pt x="13879" y="8530"/>
                      <a:pt x="14067" y="8267"/>
                      <a:pt x="14414" y="8134"/>
                    </a:cubicBezTo>
                    <a:cubicBezTo>
                      <a:pt x="14179" y="8347"/>
                      <a:pt x="14080" y="8871"/>
                      <a:pt x="13864" y="9071"/>
                    </a:cubicBezTo>
                    <a:cubicBezTo>
                      <a:pt x="13717" y="9206"/>
                      <a:pt x="14405" y="9317"/>
                      <a:pt x="14423" y="9210"/>
                    </a:cubicBezTo>
                    <a:cubicBezTo>
                      <a:pt x="14405" y="9314"/>
                      <a:pt x="14297" y="9379"/>
                      <a:pt x="14243" y="9402"/>
                    </a:cubicBezTo>
                    <a:cubicBezTo>
                      <a:pt x="14313" y="9418"/>
                      <a:pt x="14553" y="9162"/>
                      <a:pt x="14568" y="9200"/>
                    </a:cubicBezTo>
                    <a:cubicBezTo>
                      <a:pt x="14597" y="9273"/>
                      <a:pt x="14503" y="9384"/>
                      <a:pt x="14488" y="9436"/>
                    </a:cubicBezTo>
                    <a:cubicBezTo>
                      <a:pt x="14575" y="9436"/>
                      <a:pt x="14865" y="9376"/>
                      <a:pt x="14709" y="9160"/>
                    </a:cubicBezTo>
                    <a:cubicBezTo>
                      <a:pt x="14686" y="9129"/>
                      <a:pt x="14726" y="9185"/>
                      <a:pt x="14709" y="9160"/>
                    </a:cubicBezTo>
                    <a:close/>
                    <a:moveTo>
                      <a:pt x="9292" y="15807"/>
                    </a:moveTo>
                    <a:cubicBezTo>
                      <a:pt x="9294" y="15804"/>
                      <a:pt x="9294" y="15801"/>
                      <a:pt x="9294" y="15797"/>
                    </a:cubicBezTo>
                    <a:lnTo>
                      <a:pt x="9292" y="15807"/>
                    </a:lnTo>
                    <a:cubicBezTo>
                      <a:pt x="9292" y="15807"/>
                      <a:pt x="9292" y="15807"/>
                      <a:pt x="9292" y="15807"/>
                    </a:cubicBezTo>
                    <a:close/>
                    <a:moveTo>
                      <a:pt x="10369" y="17468"/>
                    </a:moveTo>
                    <a:cubicBezTo>
                      <a:pt x="10335" y="17379"/>
                      <a:pt x="10167" y="17362"/>
                      <a:pt x="10156" y="17309"/>
                    </a:cubicBezTo>
                    <a:cubicBezTo>
                      <a:pt x="10131" y="17189"/>
                      <a:pt x="9829" y="16896"/>
                      <a:pt x="9715" y="16827"/>
                    </a:cubicBezTo>
                    <a:cubicBezTo>
                      <a:pt x="9533" y="16717"/>
                      <a:pt x="9375" y="16548"/>
                      <a:pt x="9156" y="16596"/>
                    </a:cubicBezTo>
                    <a:cubicBezTo>
                      <a:pt x="9072" y="16614"/>
                      <a:pt x="8717" y="16808"/>
                      <a:pt x="8728" y="16994"/>
                    </a:cubicBezTo>
                    <a:cubicBezTo>
                      <a:pt x="8730" y="17027"/>
                      <a:pt x="9190" y="16568"/>
                      <a:pt x="9247" y="16760"/>
                    </a:cubicBezTo>
                    <a:cubicBezTo>
                      <a:pt x="9236" y="16814"/>
                      <a:pt x="9210" y="16831"/>
                      <a:pt x="9167" y="16810"/>
                    </a:cubicBezTo>
                    <a:cubicBezTo>
                      <a:pt x="9239" y="16755"/>
                      <a:pt x="9536" y="17035"/>
                      <a:pt x="9629" y="17047"/>
                    </a:cubicBezTo>
                    <a:cubicBezTo>
                      <a:pt x="9753" y="17062"/>
                      <a:pt x="9684" y="17348"/>
                      <a:pt x="9814" y="17335"/>
                    </a:cubicBezTo>
                    <a:cubicBezTo>
                      <a:pt x="9981" y="17317"/>
                      <a:pt x="9882" y="17476"/>
                      <a:pt x="9811" y="17585"/>
                    </a:cubicBezTo>
                    <a:cubicBezTo>
                      <a:pt x="9811" y="17585"/>
                      <a:pt x="9811" y="17585"/>
                      <a:pt x="9811" y="17585"/>
                    </a:cubicBezTo>
                    <a:cubicBezTo>
                      <a:pt x="9811" y="17585"/>
                      <a:pt x="9811" y="17585"/>
                      <a:pt x="9811" y="17586"/>
                    </a:cubicBezTo>
                    <a:cubicBezTo>
                      <a:pt x="9831" y="17583"/>
                      <a:pt x="10404" y="17558"/>
                      <a:pt x="10369" y="17468"/>
                    </a:cubicBezTo>
                    <a:cubicBezTo>
                      <a:pt x="10361" y="17446"/>
                      <a:pt x="10394" y="17532"/>
                      <a:pt x="10369" y="17468"/>
                    </a:cubicBezTo>
                    <a:close/>
                    <a:moveTo>
                      <a:pt x="20788" y="376"/>
                    </a:moveTo>
                    <a:cubicBezTo>
                      <a:pt x="20661" y="393"/>
                      <a:pt x="20521" y="488"/>
                      <a:pt x="20397" y="482"/>
                    </a:cubicBezTo>
                    <a:cubicBezTo>
                      <a:pt x="20438" y="401"/>
                      <a:pt x="20552" y="165"/>
                      <a:pt x="20633" y="174"/>
                    </a:cubicBezTo>
                    <a:cubicBezTo>
                      <a:pt x="20175" y="121"/>
                      <a:pt x="19751" y="-20"/>
                      <a:pt x="19284" y="2"/>
                    </a:cubicBezTo>
                    <a:cubicBezTo>
                      <a:pt x="19105" y="10"/>
                      <a:pt x="18902" y="130"/>
                      <a:pt x="18728" y="59"/>
                    </a:cubicBezTo>
                    <a:cubicBezTo>
                      <a:pt x="18578" y="-2"/>
                      <a:pt x="18252" y="-5"/>
                      <a:pt x="18116" y="136"/>
                    </a:cubicBezTo>
                    <a:cubicBezTo>
                      <a:pt x="18175" y="75"/>
                      <a:pt x="18298" y="279"/>
                      <a:pt x="18361" y="285"/>
                    </a:cubicBezTo>
                    <a:cubicBezTo>
                      <a:pt x="18166" y="285"/>
                      <a:pt x="17974" y="110"/>
                      <a:pt x="17776" y="149"/>
                    </a:cubicBezTo>
                    <a:cubicBezTo>
                      <a:pt x="17789" y="245"/>
                      <a:pt x="17791" y="210"/>
                      <a:pt x="17833" y="259"/>
                    </a:cubicBezTo>
                    <a:cubicBezTo>
                      <a:pt x="17695" y="308"/>
                      <a:pt x="17442" y="191"/>
                      <a:pt x="17296" y="183"/>
                    </a:cubicBezTo>
                    <a:cubicBezTo>
                      <a:pt x="17097" y="171"/>
                      <a:pt x="16902" y="273"/>
                      <a:pt x="16703" y="270"/>
                    </a:cubicBezTo>
                    <a:cubicBezTo>
                      <a:pt x="16707" y="477"/>
                      <a:pt x="16045" y="464"/>
                      <a:pt x="15922" y="611"/>
                    </a:cubicBezTo>
                    <a:cubicBezTo>
                      <a:pt x="15984" y="642"/>
                      <a:pt x="16050" y="632"/>
                      <a:pt x="16114" y="633"/>
                    </a:cubicBezTo>
                    <a:cubicBezTo>
                      <a:pt x="16093" y="927"/>
                      <a:pt x="15244" y="969"/>
                      <a:pt x="15099" y="1007"/>
                    </a:cubicBezTo>
                    <a:cubicBezTo>
                      <a:pt x="15125" y="1148"/>
                      <a:pt x="15349" y="1197"/>
                      <a:pt x="15414" y="1212"/>
                    </a:cubicBezTo>
                    <a:cubicBezTo>
                      <a:pt x="15335" y="1285"/>
                      <a:pt x="15187" y="1268"/>
                      <a:pt x="15096" y="1309"/>
                    </a:cubicBezTo>
                    <a:cubicBezTo>
                      <a:pt x="15139" y="1389"/>
                      <a:pt x="15278" y="1390"/>
                      <a:pt x="15337" y="1395"/>
                    </a:cubicBezTo>
                    <a:cubicBezTo>
                      <a:pt x="15292" y="1423"/>
                      <a:pt x="15237" y="1423"/>
                      <a:pt x="15198" y="1474"/>
                    </a:cubicBezTo>
                    <a:cubicBezTo>
                      <a:pt x="15433" y="1544"/>
                      <a:pt x="15645" y="1461"/>
                      <a:pt x="15880" y="1474"/>
                    </a:cubicBezTo>
                    <a:cubicBezTo>
                      <a:pt x="15992" y="1480"/>
                      <a:pt x="16131" y="1500"/>
                      <a:pt x="16237" y="1562"/>
                    </a:cubicBezTo>
                    <a:cubicBezTo>
                      <a:pt x="16344" y="1623"/>
                      <a:pt x="16226" y="1664"/>
                      <a:pt x="16247" y="1717"/>
                    </a:cubicBezTo>
                    <a:cubicBezTo>
                      <a:pt x="16266" y="1765"/>
                      <a:pt x="16487" y="1880"/>
                      <a:pt x="16313" y="1959"/>
                    </a:cubicBezTo>
                    <a:cubicBezTo>
                      <a:pt x="16559" y="1847"/>
                      <a:pt x="16204" y="2758"/>
                      <a:pt x="16179" y="2583"/>
                    </a:cubicBezTo>
                    <a:cubicBezTo>
                      <a:pt x="16203" y="2748"/>
                      <a:pt x="16427" y="2568"/>
                      <a:pt x="16494" y="2630"/>
                    </a:cubicBezTo>
                    <a:cubicBezTo>
                      <a:pt x="16482" y="2669"/>
                      <a:pt x="16425" y="2638"/>
                      <a:pt x="16428" y="2695"/>
                    </a:cubicBezTo>
                    <a:cubicBezTo>
                      <a:pt x="16522" y="2661"/>
                      <a:pt x="16598" y="2870"/>
                      <a:pt x="16593" y="2871"/>
                    </a:cubicBezTo>
                    <a:cubicBezTo>
                      <a:pt x="16581" y="2874"/>
                      <a:pt x="16213" y="2799"/>
                      <a:pt x="16214" y="2802"/>
                    </a:cubicBezTo>
                    <a:cubicBezTo>
                      <a:pt x="16229" y="2835"/>
                      <a:pt x="16243" y="2868"/>
                      <a:pt x="16257" y="2900"/>
                    </a:cubicBezTo>
                    <a:cubicBezTo>
                      <a:pt x="16172" y="2904"/>
                      <a:pt x="16137" y="2977"/>
                      <a:pt x="16095" y="3092"/>
                    </a:cubicBezTo>
                    <a:cubicBezTo>
                      <a:pt x="16186" y="3140"/>
                      <a:pt x="16346" y="3277"/>
                      <a:pt x="16419" y="3092"/>
                    </a:cubicBezTo>
                    <a:cubicBezTo>
                      <a:pt x="16494" y="2902"/>
                      <a:pt x="16546" y="3028"/>
                      <a:pt x="16502" y="3209"/>
                    </a:cubicBezTo>
                    <a:cubicBezTo>
                      <a:pt x="16498" y="3224"/>
                      <a:pt x="15861" y="3720"/>
                      <a:pt x="16084" y="3791"/>
                    </a:cubicBezTo>
                    <a:cubicBezTo>
                      <a:pt x="16081" y="3912"/>
                      <a:pt x="15909" y="3871"/>
                      <a:pt x="15990" y="4074"/>
                    </a:cubicBezTo>
                    <a:cubicBezTo>
                      <a:pt x="16072" y="4282"/>
                      <a:pt x="15977" y="4328"/>
                      <a:pt x="16012" y="4522"/>
                    </a:cubicBezTo>
                    <a:cubicBezTo>
                      <a:pt x="16059" y="4791"/>
                      <a:pt x="16218" y="5190"/>
                      <a:pt x="16217" y="5459"/>
                    </a:cubicBezTo>
                    <a:cubicBezTo>
                      <a:pt x="16477" y="5346"/>
                      <a:pt x="16693" y="5934"/>
                      <a:pt x="16874" y="5492"/>
                    </a:cubicBezTo>
                    <a:cubicBezTo>
                      <a:pt x="16944" y="5323"/>
                      <a:pt x="17078" y="4978"/>
                      <a:pt x="17178" y="4863"/>
                    </a:cubicBezTo>
                    <a:cubicBezTo>
                      <a:pt x="17207" y="4830"/>
                      <a:pt x="17468" y="4537"/>
                      <a:pt x="17336" y="4506"/>
                    </a:cubicBezTo>
                    <a:cubicBezTo>
                      <a:pt x="17352" y="4429"/>
                      <a:pt x="17466" y="4461"/>
                      <a:pt x="17462" y="4414"/>
                    </a:cubicBezTo>
                    <a:cubicBezTo>
                      <a:pt x="17446" y="4185"/>
                      <a:pt x="17478" y="4318"/>
                      <a:pt x="17603" y="4179"/>
                    </a:cubicBezTo>
                    <a:cubicBezTo>
                      <a:pt x="17832" y="3924"/>
                      <a:pt x="18176" y="4100"/>
                      <a:pt x="18404" y="3748"/>
                    </a:cubicBezTo>
                    <a:cubicBezTo>
                      <a:pt x="18623" y="3408"/>
                      <a:pt x="18719" y="3579"/>
                      <a:pt x="18976" y="3474"/>
                    </a:cubicBezTo>
                    <a:cubicBezTo>
                      <a:pt x="19132" y="3410"/>
                      <a:pt x="19315" y="3416"/>
                      <a:pt x="19459" y="3294"/>
                    </a:cubicBezTo>
                    <a:cubicBezTo>
                      <a:pt x="19583" y="3189"/>
                      <a:pt x="19779" y="3004"/>
                      <a:pt x="19921" y="2998"/>
                    </a:cubicBezTo>
                    <a:cubicBezTo>
                      <a:pt x="19863" y="3000"/>
                      <a:pt x="19502" y="2839"/>
                      <a:pt x="19465" y="2948"/>
                    </a:cubicBezTo>
                    <a:cubicBezTo>
                      <a:pt x="19535" y="2744"/>
                      <a:pt x="19616" y="2666"/>
                      <a:pt x="19736" y="2808"/>
                    </a:cubicBezTo>
                    <a:cubicBezTo>
                      <a:pt x="19799" y="2882"/>
                      <a:pt x="20006" y="3044"/>
                      <a:pt x="20008" y="2762"/>
                    </a:cubicBezTo>
                    <a:cubicBezTo>
                      <a:pt x="20009" y="2563"/>
                      <a:pt x="19750" y="2306"/>
                      <a:pt x="19652" y="2240"/>
                    </a:cubicBezTo>
                    <a:cubicBezTo>
                      <a:pt x="19743" y="2177"/>
                      <a:pt x="20272" y="2315"/>
                      <a:pt x="20290" y="2066"/>
                    </a:cubicBezTo>
                    <a:cubicBezTo>
                      <a:pt x="20246" y="2069"/>
                      <a:pt x="20204" y="2042"/>
                      <a:pt x="20162" y="2024"/>
                    </a:cubicBezTo>
                    <a:cubicBezTo>
                      <a:pt x="20196" y="2013"/>
                      <a:pt x="20461" y="2053"/>
                      <a:pt x="20445" y="1920"/>
                    </a:cubicBezTo>
                    <a:cubicBezTo>
                      <a:pt x="20434" y="1826"/>
                      <a:pt x="20316" y="1823"/>
                      <a:pt x="20426" y="1726"/>
                    </a:cubicBezTo>
                    <a:cubicBezTo>
                      <a:pt x="20595" y="1578"/>
                      <a:pt x="20285" y="1472"/>
                      <a:pt x="20249" y="1409"/>
                    </a:cubicBezTo>
                    <a:cubicBezTo>
                      <a:pt x="20284" y="1409"/>
                      <a:pt x="20770" y="1373"/>
                      <a:pt x="20655" y="1204"/>
                    </a:cubicBezTo>
                    <a:cubicBezTo>
                      <a:pt x="20592" y="1111"/>
                      <a:pt x="20396" y="1087"/>
                      <a:pt x="20327" y="1171"/>
                    </a:cubicBezTo>
                    <a:cubicBezTo>
                      <a:pt x="20607" y="695"/>
                      <a:pt x="21060" y="526"/>
                      <a:pt x="21446" y="368"/>
                    </a:cubicBezTo>
                    <a:cubicBezTo>
                      <a:pt x="21259" y="170"/>
                      <a:pt x="20985" y="351"/>
                      <a:pt x="20788" y="376"/>
                    </a:cubicBezTo>
                    <a:cubicBezTo>
                      <a:pt x="20727" y="384"/>
                      <a:pt x="20985" y="351"/>
                      <a:pt x="20788" y="376"/>
                    </a:cubicBezTo>
                    <a:close/>
                    <a:moveTo>
                      <a:pt x="11250" y="17854"/>
                    </a:moveTo>
                    <a:cubicBezTo>
                      <a:pt x="11353" y="18121"/>
                      <a:pt x="10932" y="18149"/>
                      <a:pt x="10851" y="18066"/>
                    </a:cubicBezTo>
                    <a:cubicBezTo>
                      <a:pt x="10834" y="18070"/>
                      <a:pt x="10772" y="18267"/>
                      <a:pt x="10762" y="18295"/>
                    </a:cubicBezTo>
                    <a:lnTo>
                      <a:pt x="10744" y="18285"/>
                    </a:lnTo>
                    <a:lnTo>
                      <a:pt x="10730" y="18323"/>
                    </a:lnTo>
                    <a:cubicBezTo>
                      <a:pt x="10688" y="18281"/>
                      <a:pt x="10661" y="18211"/>
                      <a:pt x="10659" y="18127"/>
                    </a:cubicBezTo>
                    <a:cubicBezTo>
                      <a:pt x="10636" y="18121"/>
                      <a:pt x="10482" y="18109"/>
                      <a:pt x="10449" y="18132"/>
                    </a:cubicBezTo>
                    <a:cubicBezTo>
                      <a:pt x="10400" y="18160"/>
                      <a:pt x="10250" y="18170"/>
                      <a:pt x="10272" y="17972"/>
                    </a:cubicBezTo>
                    <a:cubicBezTo>
                      <a:pt x="10299" y="17723"/>
                      <a:pt x="10501" y="18031"/>
                      <a:pt x="10576" y="17927"/>
                    </a:cubicBezTo>
                    <a:cubicBezTo>
                      <a:pt x="10576" y="17927"/>
                      <a:pt x="10576" y="17927"/>
                      <a:pt x="10576" y="17927"/>
                    </a:cubicBezTo>
                    <a:cubicBezTo>
                      <a:pt x="10555" y="17927"/>
                      <a:pt x="10562" y="17743"/>
                      <a:pt x="10562" y="17738"/>
                    </a:cubicBezTo>
                    <a:lnTo>
                      <a:pt x="10412" y="17627"/>
                    </a:lnTo>
                    <a:cubicBezTo>
                      <a:pt x="10499" y="17485"/>
                      <a:pt x="10669" y="17484"/>
                      <a:pt x="10776" y="17484"/>
                    </a:cubicBezTo>
                    <a:cubicBezTo>
                      <a:pt x="10837" y="17484"/>
                      <a:pt x="10950" y="17493"/>
                      <a:pt x="11001" y="17546"/>
                    </a:cubicBezTo>
                    <a:cubicBezTo>
                      <a:pt x="11036" y="17584"/>
                      <a:pt x="11222" y="17784"/>
                      <a:pt x="11250" y="17854"/>
                    </a:cubicBezTo>
                    <a:cubicBezTo>
                      <a:pt x="11273" y="17915"/>
                      <a:pt x="11228" y="17798"/>
                      <a:pt x="11250" y="17854"/>
                    </a:cubicBezTo>
                    <a:close/>
                  </a:path>
                </a:pathLst>
              </a:custGeom>
              <a:solidFill>
                <a:srgbClr val="B9B9B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3" name="Google Shape;273;p8"/>
              <p:cNvSpPr/>
              <p:nvPr/>
            </p:nvSpPr>
            <p:spPr>
              <a:xfrm>
                <a:off x="4510638" y="4935005"/>
                <a:ext cx="1635751" cy="2665474"/>
              </a:xfrm>
              <a:custGeom>
                <a:avLst/>
                <a:gdLst/>
                <a:ahLst/>
                <a:cxnLst/>
                <a:rect l="l" t="t" r="r" b="b"/>
                <a:pathLst>
                  <a:path w="21156" h="21346" extrusionOk="0">
                    <a:moveTo>
                      <a:pt x="14907" y="13611"/>
                    </a:moveTo>
                    <a:cubicBezTo>
                      <a:pt x="14908" y="13576"/>
                      <a:pt x="14915" y="13542"/>
                      <a:pt x="14927" y="13508"/>
                    </a:cubicBezTo>
                    <a:cubicBezTo>
                      <a:pt x="14945" y="13527"/>
                      <a:pt x="14935" y="13561"/>
                      <a:pt x="14907" y="13611"/>
                    </a:cubicBezTo>
                    <a:cubicBezTo>
                      <a:pt x="14911" y="13596"/>
                      <a:pt x="14935" y="13561"/>
                      <a:pt x="14907" y="13611"/>
                    </a:cubicBezTo>
                    <a:close/>
                    <a:moveTo>
                      <a:pt x="13846" y="3906"/>
                    </a:moveTo>
                    <a:cubicBezTo>
                      <a:pt x="13745" y="4068"/>
                      <a:pt x="13727" y="4129"/>
                      <a:pt x="13495" y="4231"/>
                    </a:cubicBezTo>
                    <a:cubicBezTo>
                      <a:pt x="13568" y="4090"/>
                      <a:pt x="13714" y="3995"/>
                      <a:pt x="13864" y="3877"/>
                    </a:cubicBezTo>
                    <a:lnTo>
                      <a:pt x="13846" y="3906"/>
                    </a:lnTo>
                    <a:cubicBezTo>
                      <a:pt x="13827" y="3937"/>
                      <a:pt x="13846" y="3906"/>
                      <a:pt x="13846" y="3906"/>
                    </a:cubicBezTo>
                    <a:close/>
                    <a:moveTo>
                      <a:pt x="12475" y="14778"/>
                    </a:moveTo>
                    <a:cubicBezTo>
                      <a:pt x="12516" y="14778"/>
                      <a:pt x="12564" y="14776"/>
                      <a:pt x="12595" y="14795"/>
                    </a:cubicBezTo>
                    <a:cubicBezTo>
                      <a:pt x="12555" y="14785"/>
                      <a:pt x="12514" y="14778"/>
                      <a:pt x="12475" y="14778"/>
                    </a:cubicBezTo>
                    <a:cubicBezTo>
                      <a:pt x="12476" y="14778"/>
                      <a:pt x="12514" y="14778"/>
                      <a:pt x="12475" y="14778"/>
                    </a:cubicBezTo>
                    <a:close/>
                    <a:moveTo>
                      <a:pt x="7113" y="17141"/>
                    </a:moveTo>
                    <a:cubicBezTo>
                      <a:pt x="7109" y="17139"/>
                      <a:pt x="7101" y="17127"/>
                      <a:pt x="7096" y="17118"/>
                    </a:cubicBezTo>
                    <a:cubicBezTo>
                      <a:pt x="7113" y="17112"/>
                      <a:pt x="7129" y="17104"/>
                      <a:pt x="7143" y="17096"/>
                    </a:cubicBezTo>
                    <a:cubicBezTo>
                      <a:pt x="7135" y="17114"/>
                      <a:pt x="7137" y="17132"/>
                      <a:pt x="7149" y="17150"/>
                    </a:cubicBezTo>
                    <a:lnTo>
                      <a:pt x="7113" y="17141"/>
                    </a:lnTo>
                    <a:cubicBezTo>
                      <a:pt x="7109" y="17139"/>
                      <a:pt x="7113" y="17141"/>
                      <a:pt x="7113" y="17141"/>
                    </a:cubicBezTo>
                    <a:close/>
                    <a:moveTo>
                      <a:pt x="4271" y="153"/>
                    </a:moveTo>
                    <a:cubicBezTo>
                      <a:pt x="4271" y="153"/>
                      <a:pt x="4274" y="153"/>
                      <a:pt x="4271" y="153"/>
                    </a:cubicBezTo>
                    <a:cubicBezTo>
                      <a:pt x="4271" y="153"/>
                      <a:pt x="4271" y="153"/>
                      <a:pt x="4271" y="153"/>
                    </a:cubicBezTo>
                    <a:close/>
                    <a:moveTo>
                      <a:pt x="21083" y="5876"/>
                    </a:moveTo>
                    <a:cubicBezTo>
                      <a:pt x="20878" y="5351"/>
                      <a:pt x="20177" y="5444"/>
                      <a:pt x="19555" y="5083"/>
                    </a:cubicBezTo>
                    <a:cubicBezTo>
                      <a:pt x="19066" y="4799"/>
                      <a:pt x="18685" y="4740"/>
                      <a:pt x="18023" y="4717"/>
                    </a:cubicBezTo>
                    <a:cubicBezTo>
                      <a:pt x="17537" y="4700"/>
                      <a:pt x="17283" y="4482"/>
                      <a:pt x="16812" y="4685"/>
                    </a:cubicBezTo>
                    <a:cubicBezTo>
                      <a:pt x="16950" y="4215"/>
                      <a:pt x="15462" y="3995"/>
                      <a:pt x="14945" y="4103"/>
                    </a:cubicBezTo>
                    <a:cubicBezTo>
                      <a:pt x="14955" y="4083"/>
                      <a:pt x="15053" y="3900"/>
                      <a:pt x="15053" y="3900"/>
                    </a:cubicBezTo>
                    <a:cubicBezTo>
                      <a:pt x="14663" y="3887"/>
                      <a:pt x="14273" y="3873"/>
                      <a:pt x="13883" y="3862"/>
                    </a:cubicBezTo>
                    <a:cubicBezTo>
                      <a:pt x="14117" y="3655"/>
                      <a:pt x="14501" y="3533"/>
                      <a:pt x="14274" y="3246"/>
                    </a:cubicBezTo>
                    <a:cubicBezTo>
                      <a:pt x="13791" y="3298"/>
                      <a:pt x="13738" y="2329"/>
                      <a:pt x="13421" y="2513"/>
                    </a:cubicBezTo>
                    <a:cubicBezTo>
                      <a:pt x="13222" y="2341"/>
                      <a:pt x="12877" y="2206"/>
                      <a:pt x="12575" y="2135"/>
                    </a:cubicBezTo>
                    <a:cubicBezTo>
                      <a:pt x="12586" y="2119"/>
                      <a:pt x="12595" y="2102"/>
                      <a:pt x="12600" y="2085"/>
                    </a:cubicBezTo>
                    <a:cubicBezTo>
                      <a:pt x="12472" y="2018"/>
                      <a:pt x="11718" y="1855"/>
                      <a:pt x="11552" y="2009"/>
                    </a:cubicBezTo>
                    <a:cubicBezTo>
                      <a:pt x="11407" y="1950"/>
                      <a:pt x="11152" y="1951"/>
                      <a:pt x="10982" y="1957"/>
                    </a:cubicBezTo>
                    <a:lnTo>
                      <a:pt x="10971" y="1915"/>
                    </a:lnTo>
                    <a:lnTo>
                      <a:pt x="10942" y="1935"/>
                    </a:lnTo>
                    <a:cubicBezTo>
                      <a:pt x="10847" y="1887"/>
                      <a:pt x="10590" y="1730"/>
                      <a:pt x="10461" y="1730"/>
                    </a:cubicBezTo>
                    <a:cubicBezTo>
                      <a:pt x="10603" y="1730"/>
                      <a:pt x="10202" y="1408"/>
                      <a:pt x="10132" y="1370"/>
                    </a:cubicBezTo>
                    <a:cubicBezTo>
                      <a:pt x="10175" y="1376"/>
                      <a:pt x="10205" y="1380"/>
                      <a:pt x="10205" y="1380"/>
                    </a:cubicBezTo>
                    <a:cubicBezTo>
                      <a:pt x="9946" y="1224"/>
                      <a:pt x="9692" y="1045"/>
                      <a:pt x="9292" y="1115"/>
                    </a:cubicBezTo>
                    <a:cubicBezTo>
                      <a:pt x="9308" y="1100"/>
                      <a:pt x="9312" y="1069"/>
                      <a:pt x="9318" y="1047"/>
                    </a:cubicBezTo>
                    <a:cubicBezTo>
                      <a:pt x="9756" y="901"/>
                      <a:pt x="8958" y="655"/>
                      <a:pt x="8719" y="691"/>
                    </a:cubicBezTo>
                    <a:cubicBezTo>
                      <a:pt x="8697" y="649"/>
                      <a:pt x="8672" y="637"/>
                      <a:pt x="8622" y="605"/>
                    </a:cubicBezTo>
                    <a:cubicBezTo>
                      <a:pt x="8595" y="615"/>
                      <a:pt x="8857" y="603"/>
                      <a:pt x="8946" y="583"/>
                    </a:cubicBezTo>
                    <a:lnTo>
                      <a:pt x="8946" y="424"/>
                    </a:lnTo>
                    <a:cubicBezTo>
                      <a:pt x="8584" y="419"/>
                      <a:pt x="8041" y="370"/>
                      <a:pt x="7753" y="527"/>
                    </a:cubicBezTo>
                    <a:cubicBezTo>
                      <a:pt x="7325" y="761"/>
                      <a:pt x="7238" y="462"/>
                      <a:pt x="6865" y="462"/>
                    </a:cubicBezTo>
                    <a:cubicBezTo>
                      <a:pt x="6651" y="462"/>
                      <a:pt x="6162" y="582"/>
                      <a:pt x="6100" y="423"/>
                    </a:cubicBezTo>
                    <a:cubicBezTo>
                      <a:pt x="6035" y="257"/>
                      <a:pt x="5794" y="173"/>
                      <a:pt x="5530" y="201"/>
                    </a:cubicBezTo>
                    <a:cubicBezTo>
                      <a:pt x="5798" y="201"/>
                      <a:pt x="4516" y="-254"/>
                      <a:pt x="5126" y="246"/>
                    </a:cubicBezTo>
                    <a:cubicBezTo>
                      <a:pt x="4964" y="310"/>
                      <a:pt x="4729" y="281"/>
                      <a:pt x="4573" y="365"/>
                    </a:cubicBezTo>
                    <a:cubicBezTo>
                      <a:pt x="4569" y="357"/>
                      <a:pt x="4565" y="351"/>
                      <a:pt x="4561" y="344"/>
                    </a:cubicBezTo>
                    <a:cubicBezTo>
                      <a:pt x="4686" y="310"/>
                      <a:pt x="4802" y="265"/>
                      <a:pt x="4906" y="212"/>
                    </a:cubicBezTo>
                    <a:cubicBezTo>
                      <a:pt x="4915" y="-229"/>
                      <a:pt x="4397" y="153"/>
                      <a:pt x="4270" y="153"/>
                    </a:cubicBezTo>
                    <a:cubicBezTo>
                      <a:pt x="4167" y="164"/>
                      <a:pt x="3359" y="353"/>
                      <a:pt x="3319" y="417"/>
                    </a:cubicBezTo>
                    <a:lnTo>
                      <a:pt x="3145" y="383"/>
                    </a:lnTo>
                    <a:cubicBezTo>
                      <a:pt x="2836" y="502"/>
                      <a:pt x="2710" y="657"/>
                      <a:pt x="2597" y="861"/>
                    </a:cubicBezTo>
                    <a:lnTo>
                      <a:pt x="2632" y="881"/>
                    </a:lnTo>
                    <a:lnTo>
                      <a:pt x="2609" y="891"/>
                    </a:lnTo>
                    <a:cubicBezTo>
                      <a:pt x="2609" y="891"/>
                      <a:pt x="2630" y="919"/>
                      <a:pt x="2631" y="920"/>
                    </a:cubicBezTo>
                    <a:cubicBezTo>
                      <a:pt x="2441" y="925"/>
                      <a:pt x="2439" y="994"/>
                      <a:pt x="2367" y="1082"/>
                    </a:cubicBezTo>
                    <a:cubicBezTo>
                      <a:pt x="2327" y="1132"/>
                      <a:pt x="2134" y="1188"/>
                      <a:pt x="2046" y="1216"/>
                    </a:cubicBezTo>
                    <a:cubicBezTo>
                      <a:pt x="2006" y="1191"/>
                      <a:pt x="1971" y="1160"/>
                      <a:pt x="1938" y="1132"/>
                    </a:cubicBezTo>
                    <a:lnTo>
                      <a:pt x="1757" y="1278"/>
                    </a:lnTo>
                    <a:lnTo>
                      <a:pt x="1868" y="1415"/>
                    </a:lnTo>
                    <a:lnTo>
                      <a:pt x="1840" y="1419"/>
                    </a:lnTo>
                    <a:lnTo>
                      <a:pt x="1824" y="1473"/>
                    </a:lnTo>
                    <a:lnTo>
                      <a:pt x="1805" y="1460"/>
                    </a:lnTo>
                    <a:cubicBezTo>
                      <a:pt x="1758" y="1481"/>
                      <a:pt x="1709" y="1500"/>
                      <a:pt x="1658" y="1517"/>
                    </a:cubicBezTo>
                    <a:cubicBezTo>
                      <a:pt x="1549" y="1674"/>
                      <a:pt x="1707" y="1979"/>
                      <a:pt x="1798" y="2121"/>
                    </a:cubicBezTo>
                    <a:lnTo>
                      <a:pt x="1623" y="2198"/>
                    </a:lnTo>
                    <a:cubicBezTo>
                      <a:pt x="1623" y="2198"/>
                      <a:pt x="1757" y="2274"/>
                      <a:pt x="1768" y="2279"/>
                    </a:cubicBezTo>
                    <a:cubicBezTo>
                      <a:pt x="1773" y="2424"/>
                      <a:pt x="1650" y="2661"/>
                      <a:pt x="1803" y="2773"/>
                    </a:cubicBezTo>
                    <a:cubicBezTo>
                      <a:pt x="1723" y="2851"/>
                      <a:pt x="1540" y="2983"/>
                      <a:pt x="1532" y="3078"/>
                    </a:cubicBezTo>
                    <a:cubicBezTo>
                      <a:pt x="1139" y="3076"/>
                      <a:pt x="1182" y="3360"/>
                      <a:pt x="947" y="3451"/>
                    </a:cubicBezTo>
                    <a:cubicBezTo>
                      <a:pt x="945" y="3436"/>
                      <a:pt x="951" y="3434"/>
                      <a:pt x="966" y="3447"/>
                    </a:cubicBezTo>
                    <a:cubicBezTo>
                      <a:pt x="608" y="3513"/>
                      <a:pt x="413" y="3554"/>
                      <a:pt x="434" y="3830"/>
                    </a:cubicBezTo>
                    <a:cubicBezTo>
                      <a:pt x="410" y="3843"/>
                      <a:pt x="192" y="4024"/>
                      <a:pt x="245" y="4024"/>
                    </a:cubicBezTo>
                    <a:lnTo>
                      <a:pt x="236" y="4024"/>
                    </a:lnTo>
                    <a:cubicBezTo>
                      <a:pt x="54" y="4141"/>
                      <a:pt x="48" y="4311"/>
                      <a:pt x="120" y="4482"/>
                    </a:cubicBezTo>
                    <a:cubicBezTo>
                      <a:pt x="-250" y="4580"/>
                      <a:pt x="355" y="4716"/>
                      <a:pt x="355" y="4730"/>
                    </a:cubicBezTo>
                    <a:cubicBezTo>
                      <a:pt x="361" y="4790"/>
                      <a:pt x="347" y="4826"/>
                      <a:pt x="446" y="4867"/>
                    </a:cubicBezTo>
                    <a:cubicBezTo>
                      <a:pt x="418" y="4880"/>
                      <a:pt x="385" y="4889"/>
                      <a:pt x="354" y="4898"/>
                    </a:cubicBezTo>
                    <a:lnTo>
                      <a:pt x="401" y="5044"/>
                    </a:lnTo>
                    <a:cubicBezTo>
                      <a:pt x="360" y="5065"/>
                      <a:pt x="295" y="5073"/>
                      <a:pt x="243" y="5074"/>
                    </a:cubicBezTo>
                    <a:cubicBezTo>
                      <a:pt x="-96" y="5327"/>
                      <a:pt x="100" y="5478"/>
                      <a:pt x="253" y="5724"/>
                    </a:cubicBezTo>
                    <a:cubicBezTo>
                      <a:pt x="-131" y="5758"/>
                      <a:pt x="906" y="6336"/>
                      <a:pt x="977" y="6405"/>
                    </a:cubicBezTo>
                    <a:cubicBezTo>
                      <a:pt x="1473" y="6884"/>
                      <a:pt x="1943" y="7410"/>
                      <a:pt x="2366" y="7917"/>
                    </a:cubicBezTo>
                    <a:cubicBezTo>
                      <a:pt x="2792" y="8429"/>
                      <a:pt x="2834" y="8747"/>
                      <a:pt x="3754" y="9047"/>
                    </a:cubicBezTo>
                    <a:cubicBezTo>
                      <a:pt x="4138" y="9172"/>
                      <a:pt x="4518" y="9326"/>
                      <a:pt x="4908" y="9441"/>
                    </a:cubicBezTo>
                    <a:cubicBezTo>
                      <a:pt x="5168" y="9517"/>
                      <a:pt x="5201" y="9759"/>
                      <a:pt x="5520" y="9800"/>
                    </a:cubicBezTo>
                    <a:cubicBezTo>
                      <a:pt x="5673" y="10251"/>
                      <a:pt x="5783" y="10655"/>
                      <a:pt x="5791" y="11117"/>
                    </a:cubicBezTo>
                    <a:cubicBezTo>
                      <a:pt x="5711" y="11122"/>
                      <a:pt x="5913" y="12338"/>
                      <a:pt x="5907" y="12464"/>
                    </a:cubicBezTo>
                    <a:cubicBezTo>
                      <a:pt x="5882" y="13059"/>
                      <a:pt x="5883" y="13548"/>
                      <a:pt x="6193" y="14121"/>
                    </a:cubicBezTo>
                    <a:lnTo>
                      <a:pt x="6225" y="14132"/>
                    </a:lnTo>
                    <a:cubicBezTo>
                      <a:pt x="6430" y="14543"/>
                      <a:pt x="6291" y="15161"/>
                      <a:pt x="6165" y="15567"/>
                    </a:cubicBezTo>
                    <a:lnTo>
                      <a:pt x="5959" y="15469"/>
                    </a:lnTo>
                    <a:cubicBezTo>
                      <a:pt x="6052" y="15704"/>
                      <a:pt x="6153" y="16040"/>
                      <a:pt x="6421" y="16224"/>
                    </a:cubicBezTo>
                    <a:cubicBezTo>
                      <a:pt x="6507" y="16420"/>
                      <a:pt x="6366" y="16837"/>
                      <a:pt x="6657" y="17019"/>
                    </a:cubicBezTo>
                    <a:lnTo>
                      <a:pt x="6608" y="17029"/>
                    </a:lnTo>
                    <a:cubicBezTo>
                      <a:pt x="6637" y="17135"/>
                      <a:pt x="6673" y="17242"/>
                      <a:pt x="6698" y="17348"/>
                    </a:cubicBezTo>
                    <a:cubicBezTo>
                      <a:pt x="6724" y="17460"/>
                      <a:pt x="6961" y="17753"/>
                      <a:pt x="7204" y="17552"/>
                    </a:cubicBezTo>
                    <a:cubicBezTo>
                      <a:pt x="7368" y="17415"/>
                      <a:pt x="7130" y="17379"/>
                      <a:pt x="7104" y="17271"/>
                    </a:cubicBezTo>
                    <a:cubicBezTo>
                      <a:pt x="7153" y="17247"/>
                      <a:pt x="7205" y="17224"/>
                      <a:pt x="7258" y="17204"/>
                    </a:cubicBezTo>
                    <a:cubicBezTo>
                      <a:pt x="7266" y="17207"/>
                      <a:pt x="7274" y="17209"/>
                      <a:pt x="7283" y="17212"/>
                    </a:cubicBezTo>
                    <a:cubicBezTo>
                      <a:pt x="7428" y="17330"/>
                      <a:pt x="7359" y="17669"/>
                      <a:pt x="7457" y="17825"/>
                    </a:cubicBezTo>
                    <a:cubicBezTo>
                      <a:pt x="7064" y="17733"/>
                      <a:pt x="6781" y="17992"/>
                      <a:pt x="7244" y="18037"/>
                    </a:cubicBezTo>
                    <a:cubicBezTo>
                      <a:pt x="7249" y="18089"/>
                      <a:pt x="7372" y="18164"/>
                      <a:pt x="7414" y="18219"/>
                    </a:cubicBezTo>
                    <a:cubicBezTo>
                      <a:pt x="7100" y="18171"/>
                      <a:pt x="6990" y="18391"/>
                      <a:pt x="6948" y="18541"/>
                    </a:cubicBezTo>
                    <a:cubicBezTo>
                      <a:pt x="6858" y="18867"/>
                      <a:pt x="7590" y="18545"/>
                      <a:pt x="7695" y="18694"/>
                    </a:cubicBezTo>
                    <a:cubicBezTo>
                      <a:pt x="7722" y="18862"/>
                      <a:pt x="7638" y="18904"/>
                      <a:pt x="7476" y="18960"/>
                    </a:cubicBezTo>
                    <a:cubicBezTo>
                      <a:pt x="7193" y="19058"/>
                      <a:pt x="7547" y="19380"/>
                      <a:pt x="7676" y="19483"/>
                    </a:cubicBezTo>
                    <a:cubicBezTo>
                      <a:pt x="7806" y="19585"/>
                      <a:pt x="8719" y="19925"/>
                      <a:pt x="8709" y="20034"/>
                    </a:cubicBezTo>
                    <a:cubicBezTo>
                      <a:pt x="8675" y="20055"/>
                      <a:pt x="8539" y="20057"/>
                      <a:pt x="8495" y="20060"/>
                    </a:cubicBezTo>
                    <a:cubicBezTo>
                      <a:pt x="8668" y="20215"/>
                      <a:pt x="8970" y="20245"/>
                      <a:pt x="9155" y="20402"/>
                    </a:cubicBezTo>
                    <a:cubicBezTo>
                      <a:pt x="9472" y="20673"/>
                      <a:pt x="9686" y="20866"/>
                      <a:pt x="10256" y="20922"/>
                    </a:cubicBezTo>
                    <a:cubicBezTo>
                      <a:pt x="10224" y="21093"/>
                      <a:pt x="10989" y="21099"/>
                      <a:pt x="11173" y="21106"/>
                    </a:cubicBezTo>
                    <a:cubicBezTo>
                      <a:pt x="11320" y="21272"/>
                      <a:pt x="11860" y="21266"/>
                      <a:pt x="12121" y="21346"/>
                    </a:cubicBezTo>
                    <a:cubicBezTo>
                      <a:pt x="12171" y="21325"/>
                      <a:pt x="12226" y="21311"/>
                      <a:pt x="12286" y="21303"/>
                    </a:cubicBezTo>
                    <a:cubicBezTo>
                      <a:pt x="12279" y="21275"/>
                      <a:pt x="12265" y="21249"/>
                      <a:pt x="12243" y="21224"/>
                    </a:cubicBezTo>
                    <a:cubicBezTo>
                      <a:pt x="12367" y="21226"/>
                      <a:pt x="12609" y="21245"/>
                      <a:pt x="12688" y="21175"/>
                    </a:cubicBezTo>
                    <a:cubicBezTo>
                      <a:pt x="13408" y="21075"/>
                      <a:pt x="12856" y="20944"/>
                      <a:pt x="12432" y="20879"/>
                    </a:cubicBezTo>
                    <a:cubicBezTo>
                      <a:pt x="12038" y="20820"/>
                      <a:pt x="11669" y="20556"/>
                      <a:pt x="11367" y="20396"/>
                    </a:cubicBezTo>
                    <a:lnTo>
                      <a:pt x="11371" y="20394"/>
                    </a:lnTo>
                    <a:cubicBezTo>
                      <a:pt x="11287" y="20307"/>
                      <a:pt x="11160" y="20275"/>
                      <a:pt x="11013" y="20336"/>
                    </a:cubicBezTo>
                    <a:cubicBezTo>
                      <a:pt x="10986" y="20329"/>
                      <a:pt x="10938" y="20310"/>
                      <a:pt x="10929" y="20303"/>
                    </a:cubicBezTo>
                    <a:cubicBezTo>
                      <a:pt x="10926" y="20288"/>
                      <a:pt x="10923" y="20273"/>
                      <a:pt x="10922" y="20258"/>
                    </a:cubicBezTo>
                    <a:lnTo>
                      <a:pt x="11154" y="20296"/>
                    </a:lnTo>
                    <a:lnTo>
                      <a:pt x="11240" y="20191"/>
                    </a:lnTo>
                    <a:cubicBezTo>
                      <a:pt x="10960" y="20056"/>
                      <a:pt x="10729" y="19885"/>
                      <a:pt x="10600" y="19679"/>
                    </a:cubicBezTo>
                    <a:cubicBezTo>
                      <a:pt x="11043" y="19491"/>
                      <a:pt x="10850" y="19267"/>
                      <a:pt x="11190" y="19008"/>
                    </a:cubicBezTo>
                    <a:cubicBezTo>
                      <a:pt x="11610" y="18689"/>
                      <a:pt x="10881" y="18589"/>
                      <a:pt x="10564" y="18488"/>
                    </a:cubicBezTo>
                    <a:cubicBezTo>
                      <a:pt x="9933" y="18287"/>
                      <a:pt x="10482" y="18110"/>
                      <a:pt x="10762" y="17956"/>
                    </a:cubicBezTo>
                    <a:cubicBezTo>
                      <a:pt x="11082" y="17780"/>
                      <a:pt x="10532" y="17572"/>
                      <a:pt x="10925" y="17461"/>
                    </a:cubicBezTo>
                    <a:cubicBezTo>
                      <a:pt x="11053" y="17363"/>
                      <a:pt x="11542" y="17241"/>
                      <a:pt x="11132" y="17081"/>
                    </a:cubicBezTo>
                    <a:cubicBezTo>
                      <a:pt x="10719" y="16920"/>
                      <a:pt x="10542" y="17195"/>
                      <a:pt x="10370" y="16756"/>
                    </a:cubicBezTo>
                    <a:cubicBezTo>
                      <a:pt x="10280" y="16736"/>
                      <a:pt x="10698" y="16839"/>
                      <a:pt x="10701" y="16840"/>
                    </a:cubicBezTo>
                    <a:cubicBezTo>
                      <a:pt x="10852" y="16881"/>
                      <a:pt x="11044" y="16917"/>
                      <a:pt x="11208" y="16879"/>
                    </a:cubicBezTo>
                    <a:cubicBezTo>
                      <a:pt x="11677" y="16774"/>
                      <a:pt x="11296" y="16620"/>
                      <a:pt x="11327" y="16476"/>
                    </a:cubicBezTo>
                    <a:lnTo>
                      <a:pt x="11391" y="16465"/>
                    </a:lnTo>
                    <a:cubicBezTo>
                      <a:pt x="11399" y="16341"/>
                      <a:pt x="11312" y="16265"/>
                      <a:pt x="11208" y="16169"/>
                    </a:cubicBezTo>
                    <a:cubicBezTo>
                      <a:pt x="11664" y="16259"/>
                      <a:pt x="12455" y="16159"/>
                      <a:pt x="12835" y="15994"/>
                    </a:cubicBezTo>
                    <a:cubicBezTo>
                      <a:pt x="13028" y="15910"/>
                      <a:pt x="13154" y="15698"/>
                      <a:pt x="13228" y="15565"/>
                    </a:cubicBezTo>
                    <a:cubicBezTo>
                      <a:pt x="13402" y="15253"/>
                      <a:pt x="12911" y="15333"/>
                      <a:pt x="12834" y="15144"/>
                    </a:cubicBezTo>
                    <a:cubicBezTo>
                      <a:pt x="12802" y="15022"/>
                      <a:pt x="12963" y="14987"/>
                      <a:pt x="12778" y="14873"/>
                    </a:cubicBezTo>
                    <a:cubicBezTo>
                      <a:pt x="13254" y="14989"/>
                      <a:pt x="14069" y="14954"/>
                      <a:pt x="14075" y="14543"/>
                    </a:cubicBezTo>
                    <a:cubicBezTo>
                      <a:pt x="14715" y="14565"/>
                      <a:pt x="14622" y="13934"/>
                      <a:pt x="14861" y="13689"/>
                    </a:cubicBezTo>
                    <a:cubicBezTo>
                      <a:pt x="14826" y="13753"/>
                      <a:pt x="14779" y="13815"/>
                      <a:pt x="14699" y="13862"/>
                    </a:cubicBezTo>
                    <a:lnTo>
                      <a:pt x="14810" y="13932"/>
                    </a:lnTo>
                    <a:lnTo>
                      <a:pt x="14823" y="13925"/>
                    </a:lnTo>
                    <a:lnTo>
                      <a:pt x="14866" y="13945"/>
                    </a:lnTo>
                    <a:cubicBezTo>
                      <a:pt x="15391" y="13663"/>
                      <a:pt x="15253" y="13268"/>
                      <a:pt x="15713" y="12979"/>
                    </a:cubicBezTo>
                    <a:cubicBezTo>
                      <a:pt x="16218" y="12660"/>
                      <a:pt x="15525" y="12151"/>
                      <a:pt x="15954" y="11777"/>
                    </a:cubicBezTo>
                    <a:cubicBezTo>
                      <a:pt x="16313" y="11463"/>
                      <a:pt x="17360" y="11121"/>
                      <a:pt x="17972" y="11165"/>
                    </a:cubicBezTo>
                    <a:cubicBezTo>
                      <a:pt x="18474" y="11201"/>
                      <a:pt x="18489" y="10927"/>
                      <a:pt x="18940" y="10851"/>
                    </a:cubicBezTo>
                    <a:cubicBezTo>
                      <a:pt x="18679" y="10613"/>
                      <a:pt x="19041" y="10505"/>
                      <a:pt x="19136" y="10300"/>
                    </a:cubicBezTo>
                    <a:cubicBezTo>
                      <a:pt x="19263" y="10026"/>
                      <a:pt x="19440" y="9737"/>
                      <a:pt x="19532" y="9473"/>
                    </a:cubicBezTo>
                    <a:cubicBezTo>
                      <a:pt x="19677" y="9053"/>
                      <a:pt x="19187" y="8394"/>
                      <a:pt x="19505" y="8013"/>
                    </a:cubicBezTo>
                    <a:cubicBezTo>
                      <a:pt x="20005" y="8053"/>
                      <a:pt x="20030" y="7526"/>
                      <a:pt x="20245" y="7340"/>
                    </a:cubicBezTo>
                    <a:cubicBezTo>
                      <a:pt x="20849" y="6817"/>
                      <a:pt x="21350" y="6573"/>
                      <a:pt x="21083" y="5876"/>
                    </a:cubicBezTo>
                    <a:cubicBezTo>
                      <a:pt x="21071" y="5847"/>
                      <a:pt x="21253" y="6319"/>
                      <a:pt x="21083" y="5876"/>
                    </a:cubicBezTo>
                    <a:close/>
                  </a:path>
                </a:pathLst>
              </a:custGeom>
              <a:solidFill>
                <a:srgbClr val="B9B9B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4" name="Google Shape;274;p8"/>
              <p:cNvSpPr/>
              <p:nvPr/>
            </p:nvSpPr>
            <p:spPr>
              <a:xfrm>
                <a:off x="6726465" y="3968180"/>
                <a:ext cx="2397965" cy="2829007"/>
              </a:xfrm>
              <a:custGeom>
                <a:avLst/>
                <a:gdLst/>
                <a:ahLst/>
                <a:cxnLst/>
                <a:rect l="l" t="t" r="r" b="b"/>
                <a:pathLst>
                  <a:path w="21494" h="21436" extrusionOk="0">
                    <a:moveTo>
                      <a:pt x="21150" y="15574"/>
                    </a:moveTo>
                    <a:cubicBezTo>
                      <a:pt x="21261" y="15717"/>
                      <a:pt x="21093" y="15952"/>
                      <a:pt x="20924" y="15784"/>
                    </a:cubicBezTo>
                    <a:cubicBezTo>
                      <a:pt x="20982" y="16021"/>
                      <a:pt x="20891" y="16384"/>
                      <a:pt x="20777" y="16596"/>
                    </a:cubicBezTo>
                    <a:cubicBezTo>
                      <a:pt x="20505" y="17107"/>
                      <a:pt x="20399" y="17680"/>
                      <a:pt x="20142" y="18190"/>
                    </a:cubicBezTo>
                    <a:cubicBezTo>
                      <a:pt x="20021" y="18451"/>
                      <a:pt x="19581" y="18883"/>
                      <a:pt x="19210" y="18697"/>
                    </a:cubicBezTo>
                    <a:cubicBezTo>
                      <a:pt x="19055" y="18620"/>
                      <a:pt x="18983" y="18564"/>
                      <a:pt x="18916" y="18429"/>
                    </a:cubicBezTo>
                    <a:cubicBezTo>
                      <a:pt x="18874" y="18346"/>
                      <a:pt x="18895" y="18082"/>
                      <a:pt x="18885" y="18073"/>
                    </a:cubicBezTo>
                    <a:cubicBezTo>
                      <a:pt x="18630" y="17743"/>
                      <a:pt x="18882" y="17612"/>
                      <a:pt x="18985" y="17344"/>
                    </a:cubicBezTo>
                    <a:cubicBezTo>
                      <a:pt x="19114" y="17002"/>
                      <a:pt x="19115" y="16913"/>
                      <a:pt x="19087" y="16545"/>
                    </a:cubicBezTo>
                    <a:cubicBezTo>
                      <a:pt x="19035" y="16414"/>
                      <a:pt x="19148" y="15981"/>
                      <a:pt x="19273" y="15913"/>
                    </a:cubicBezTo>
                    <a:cubicBezTo>
                      <a:pt x="19479" y="15800"/>
                      <a:pt x="19740" y="15772"/>
                      <a:pt x="19957" y="15653"/>
                    </a:cubicBezTo>
                    <a:cubicBezTo>
                      <a:pt x="20082" y="15574"/>
                      <a:pt x="20117" y="15501"/>
                      <a:pt x="20239" y="15479"/>
                    </a:cubicBezTo>
                    <a:cubicBezTo>
                      <a:pt x="20387" y="15448"/>
                      <a:pt x="20295" y="14983"/>
                      <a:pt x="20473" y="15143"/>
                    </a:cubicBezTo>
                    <a:cubicBezTo>
                      <a:pt x="20533" y="15027"/>
                      <a:pt x="20661" y="14865"/>
                      <a:pt x="20739" y="14731"/>
                    </a:cubicBezTo>
                    <a:cubicBezTo>
                      <a:pt x="20722" y="14552"/>
                      <a:pt x="20909" y="14739"/>
                      <a:pt x="20929" y="14819"/>
                    </a:cubicBezTo>
                    <a:cubicBezTo>
                      <a:pt x="20973" y="14985"/>
                      <a:pt x="21061" y="15461"/>
                      <a:pt x="21150" y="15574"/>
                    </a:cubicBezTo>
                    <a:cubicBezTo>
                      <a:pt x="21173" y="15603"/>
                      <a:pt x="21138" y="15559"/>
                      <a:pt x="21150" y="15574"/>
                    </a:cubicBezTo>
                    <a:close/>
                    <a:moveTo>
                      <a:pt x="21449" y="7942"/>
                    </a:moveTo>
                    <a:cubicBezTo>
                      <a:pt x="21344" y="7731"/>
                      <a:pt x="21600" y="7533"/>
                      <a:pt x="21152" y="7539"/>
                    </a:cubicBezTo>
                    <a:cubicBezTo>
                      <a:pt x="21008" y="7541"/>
                      <a:pt x="20754" y="7739"/>
                      <a:pt x="20526" y="7739"/>
                    </a:cubicBezTo>
                    <a:cubicBezTo>
                      <a:pt x="20244" y="7739"/>
                      <a:pt x="20016" y="7865"/>
                      <a:pt x="19729" y="7865"/>
                    </a:cubicBezTo>
                    <a:cubicBezTo>
                      <a:pt x="19565" y="7865"/>
                      <a:pt x="19469" y="8014"/>
                      <a:pt x="19302" y="7993"/>
                    </a:cubicBezTo>
                    <a:cubicBezTo>
                      <a:pt x="19093" y="7930"/>
                      <a:pt x="19070" y="7669"/>
                      <a:pt x="18908" y="7605"/>
                    </a:cubicBezTo>
                    <a:cubicBezTo>
                      <a:pt x="19001" y="7551"/>
                      <a:pt x="19025" y="7458"/>
                      <a:pt x="18981" y="7374"/>
                    </a:cubicBezTo>
                    <a:cubicBezTo>
                      <a:pt x="19062" y="7284"/>
                      <a:pt x="18938" y="7312"/>
                      <a:pt x="18896" y="7232"/>
                    </a:cubicBezTo>
                    <a:cubicBezTo>
                      <a:pt x="18780" y="7074"/>
                      <a:pt x="18298" y="6560"/>
                      <a:pt x="18034" y="6598"/>
                    </a:cubicBezTo>
                    <a:cubicBezTo>
                      <a:pt x="17984" y="6467"/>
                      <a:pt x="17855" y="6463"/>
                      <a:pt x="17803" y="6343"/>
                    </a:cubicBezTo>
                    <a:cubicBezTo>
                      <a:pt x="17753" y="6232"/>
                      <a:pt x="17703" y="5708"/>
                      <a:pt x="17456" y="5708"/>
                    </a:cubicBezTo>
                    <a:lnTo>
                      <a:pt x="17456" y="5708"/>
                    </a:lnTo>
                    <a:cubicBezTo>
                      <a:pt x="17148" y="5708"/>
                      <a:pt x="17061" y="5095"/>
                      <a:pt x="17029" y="4927"/>
                    </a:cubicBezTo>
                    <a:lnTo>
                      <a:pt x="17085" y="4930"/>
                    </a:lnTo>
                    <a:cubicBezTo>
                      <a:pt x="16985" y="4575"/>
                      <a:pt x="16629" y="4445"/>
                      <a:pt x="16480" y="4141"/>
                    </a:cubicBezTo>
                    <a:lnTo>
                      <a:pt x="16435" y="4152"/>
                    </a:lnTo>
                    <a:cubicBezTo>
                      <a:pt x="16428" y="4118"/>
                      <a:pt x="16411" y="4085"/>
                      <a:pt x="16410" y="4050"/>
                    </a:cubicBezTo>
                    <a:cubicBezTo>
                      <a:pt x="16418" y="4049"/>
                      <a:pt x="16577" y="4040"/>
                      <a:pt x="16577" y="4040"/>
                    </a:cubicBezTo>
                    <a:cubicBezTo>
                      <a:pt x="16561" y="4019"/>
                      <a:pt x="16373" y="3888"/>
                      <a:pt x="16373" y="3877"/>
                    </a:cubicBezTo>
                    <a:cubicBezTo>
                      <a:pt x="16140" y="3556"/>
                      <a:pt x="15927" y="3229"/>
                      <a:pt x="15764" y="2884"/>
                    </a:cubicBezTo>
                    <a:cubicBezTo>
                      <a:pt x="15810" y="2908"/>
                      <a:pt x="15860" y="2921"/>
                      <a:pt x="15913" y="2924"/>
                    </a:cubicBezTo>
                    <a:cubicBezTo>
                      <a:pt x="16212" y="2508"/>
                      <a:pt x="16034" y="2139"/>
                      <a:pt x="15828" y="1728"/>
                    </a:cubicBezTo>
                    <a:cubicBezTo>
                      <a:pt x="15663" y="1776"/>
                      <a:pt x="15487" y="1765"/>
                      <a:pt x="15320" y="1792"/>
                    </a:cubicBezTo>
                    <a:cubicBezTo>
                      <a:pt x="15262" y="1792"/>
                      <a:pt x="15004" y="1673"/>
                      <a:pt x="14939" y="1652"/>
                    </a:cubicBezTo>
                    <a:cubicBezTo>
                      <a:pt x="14877" y="1646"/>
                      <a:pt x="14703" y="1675"/>
                      <a:pt x="14673" y="1666"/>
                    </a:cubicBezTo>
                    <a:cubicBezTo>
                      <a:pt x="14649" y="1666"/>
                      <a:pt x="14604" y="1640"/>
                      <a:pt x="14583" y="1631"/>
                    </a:cubicBezTo>
                    <a:cubicBezTo>
                      <a:pt x="14579" y="1638"/>
                      <a:pt x="14541" y="1746"/>
                      <a:pt x="14548" y="1746"/>
                    </a:cubicBezTo>
                    <a:cubicBezTo>
                      <a:pt x="14314" y="1775"/>
                      <a:pt x="14213" y="1915"/>
                      <a:pt x="13949" y="1776"/>
                    </a:cubicBezTo>
                    <a:cubicBezTo>
                      <a:pt x="13737" y="1662"/>
                      <a:pt x="13370" y="1599"/>
                      <a:pt x="13126" y="1666"/>
                    </a:cubicBezTo>
                    <a:cubicBezTo>
                      <a:pt x="13114" y="1631"/>
                      <a:pt x="12362" y="1325"/>
                      <a:pt x="12311" y="1315"/>
                    </a:cubicBezTo>
                    <a:cubicBezTo>
                      <a:pt x="12058" y="1263"/>
                      <a:pt x="11585" y="1295"/>
                      <a:pt x="11468" y="1561"/>
                    </a:cubicBezTo>
                    <a:cubicBezTo>
                      <a:pt x="11405" y="1704"/>
                      <a:pt x="11546" y="1817"/>
                      <a:pt x="11493" y="1940"/>
                    </a:cubicBezTo>
                    <a:cubicBezTo>
                      <a:pt x="11411" y="2129"/>
                      <a:pt x="10260" y="1753"/>
                      <a:pt x="10229" y="1583"/>
                    </a:cubicBezTo>
                    <a:cubicBezTo>
                      <a:pt x="10181" y="1321"/>
                      <a:pt x="9285" y="1213"/>
                      <a:pt x="9029" y="1193"/>
                    </a:cubicBezTo>
                    <a:cubicBezTo>
                      <a:pt x="9018" y="1125"/>
                      <a:pt x="8978" y="1083"/>
                      <a:pt x="8892" y="1075"/>
                    </a:cubicBezTo>
                    <a:lnTo>
                      <a:pt x="8892" y="1071"/>
                    </a:lnTo>
                    <a:cubicBezTo>
                      <a:pt x="8848" y="1075"/>
                      <a:pt x="8690" y="1054"/>
                      <a:pt x="8710" y="986"/>
                    </a:cubicBezTo>
                    <a:cubicBezTo>
                      <a:pt x="8710" y="964"/>
                      <a:pt x="8994" y="767"/>
                      <a:pt x="9016" y="679"/>
                    </a:cubicBezTo>
                    <a:cubicBezTo>
                      <a:pt x="9056" y="517"/>
                      <a:pt x="8891" y="519"/>
                      <a:pt x="8901" y="450"/>
                    </a:cubicBezTo>
                    <a:cubicBezTo>
                      <a:pt x="8820" y="389"/>
                      <a:pt x="9205" y="-90"/>
                      <a:pt x="8780" y="124"/>
                    </a:cubicBezTo>
                    <a:cubicBezTo>
                      <a:pt x="8738" y="-14"/>
                      <a:pt x="7966" y="-25"/>
                      <a:pt x="7786" y="33"/>
                    </a:cubicBezTo>
                    <a:cubicBezTo>
                      <a:pt x="7755" y="33"/>
                      <a:pt x="7236" y="45"/>
                      <a:pt x="7284" y="112"/>
                    </a:cubicBezTo>
                    <a:cubicBezTo>
                      <a:pt x="6980" y="-39"/>
                      <a:pt x="6476" y="127"/>
                      <a:pt x="6182" y="191"/>
                    </a:cubicBezTo>
                    <a:cubicBezTo>
                      <a:pt x="5782" y="191"/>
                      <a:pt x="5357" y="466"/>
                      <a:pt x="4985" y="577"/>
                    </a:cubicBezTo>
                    <a:cubicBezTo>
                      <a:pt x="4968" y="561"/>
                      <a:pt x="4957" y="544"/>
                      <a:pt x="4950" y="523"/>
                    </a:cubicBezTo>
                    <a:lnTo>
                      <a:pt x="4918" y="529"/>
                    </a:lnTo>
                    <a:lnTo>
                      <a:pt x="4905" y="496"/>
                    </a:lnTo>
                    <a:cubicBezTo>
                      <a:pt x="4737" y="581"/>
                      <a:pt x="4445" y="574"/>
                      <a:pt x="4277" y="480"/>
                    </a:cubicBezTo>
                    <a:cubicBezTo>
                      <a:pt x="4282" y="423"/>
                      <a:pt x="4286" y="367"/>
                      <a:pt x="4279" y="311"/>
                    </a:cubicBezTo>
                    <a:cubicBezTo>
                      <a:pt x="3839" y="327"/>
                      <a:pt x="3931" y="706"/>
                      <a:pt x="3692" y="913"/>
                    </a:cubicBezTo>
                    <a:cubicBezTo>
                      <a:pt x="3463" y="1112"/>
                      <a:pt x="3139" y="1114"/>
                      <a:pt x="2935" y="1363"/>
                    </a:cubicBezTo>
                    <a:cubicBezTo>
                      <a:pt x="2899" y="1537"/>
                      <a:pt x="2704" y="1647"/>
                      <a:pt x="2717" y="1829"/>
                    </a:cubicBezTo>
                    <a:cubicBezTo>
                      <a:pt x="2734" y="2071"/>
                      <a:pt x="2718" y="2224"/>
                      <a:pt x="2488" y="2389"/>
                    </a:cubicBezTo>
                    <a:cubicBezTo>
                      <a:pt x="2217" y="2584"/>
                      <a:pt x="1913" y="2731"/>
                      <a:pt x="1546" y="2719"/>
                    </a:cubicBezTo>
                    <a:cubicBezTo>
                      <a:pt x="1507" y="2976"/>
                      <a:pt x="1199" y="3017"/>
                      <a:pt x="1132" y="3212"/>
                    </a:cubicBezTo>
                    <a:cubicBezTo>
                      <a:pt x="1025" y="3521"/>
                      <a:pt x="918" y="3677"/>
                      <a:pt x="641" y="3906"/>
                    </a:cubicBezTo>
                    <a:lnTo>
                      <a:pt x="670" y="3942"/>
                    </a:lnTo>
                    <a:cubicBezTo>
                      <a:pt x="508" y="4166"/>
                      <a:pt x="173" y="4557"/>
                      <a:pt x="339" y="4803"/>
                    </a:cubicBezTo>
                    <a:lnTo>
                      <a:pt x="391" y="4803"/>
                    </a:lnTo>
                    <a:cubicBezTo>
                      <a:pt x="467" y="4803"/>
                      <a:pt x="416" y="5040"/>
                      <a:pt x="558" y="5026"/>
                    </a:cubicBezTo>
                    <a:cubicBezTo>
                      <a:pt x="575" y="5060"/>
                      <a:pt x="612" y="5269"/>
                      <a:pt x="543" y="5269"/>
                    </a:cubicBezTo>
                    <a:lnTo>
                      <a:pt x="456" y="5299"/>
                    </a:lnTo>
                    <a:cubicBezTo>
                      <a:pt x="764" y="5604"/>
                      <a:pt x="582" y="5896"/>
                      <a:pt x="452" y="6228"/>
                    </a:cubicBezTo>
                    <a:cubicBezTo>
                      <a:pt x="401" y="6220"/>
                      <a:pt x="345" y="6229"/>
                      <a:pt x="297" y="6251"/>
                    </a:cubicBezTo>
                    <a:cubicBezTo>
                      <a:pt x="430" y="6424"/>
                      <a:pt x="154" y="6618"/>
                      <a:pt x="0" y="6730"/>
                    </a:cubicBezTo>
                    <a:cubicBezTo>
                      <a:pt x="249" y="6752"/>
                      <a:pt x="299" y="6978"/>
                      <a:pt x="276" y="7155"/>
                    </a:cubicBezTo>
                    <a:lnTo>
                      <a:pt x="307" y="7155"/>
                    </a:lnTo>
                    <a:cubicBezTo>
                      <a:pt x="294" y="7155"/>
                      <a:pt x="281" y="7155"/>
                      <a:pt x="268" y="7155"/>
                    </a:cubicBezTo>
                    <a:cubicBezTo>
                      <a:pt x="265" y="7167"/>
                      <a:pt x="258" y="7174"/>
                      <a:pt x="247" y="7177"/>
                    </a:cubicBezTo>
                    <a:cubicBezTo>
                      <a:pt x="206" y="7341"/>
                      <a:pt x="390" y="7647"/>
                      <a:pt x="654" y="7597"/>
                    </a:cubicBezTo>
                    <a:cubicBezTo>
                      <a:pt x="662" y="7714"/>
                      <a:pt x="780" y="7762"/>
                      <a:pt x="802" y="7878"/>
                    </a:cubicBezTo>
                    <a:cubicBezTo>
                      <a:pt x="873" y="7889"/>
                      <a:pt x="913" y="7864"/>
                      <a:pt x="946" y="7814"/>
                    </a:cubicBezTo>
                    <a:cubicBezTo>
                      <a:pt x="1016" y="8004"/>
                      <a:pt x="1264" y="8051"/>
                      <a:pt x="1309" y="8201"/>
                    </a:cubicBezTo>
                    <a:cubicBezTo>
                      <a:pt x="1426" y="8354"/>
                      <a:pt x="1416" y="8441"/>
                      <a:pt x="1473" y="8622"/>
                    </a:cubicBezTo>
                    <a:lnTo>
                      <a:pt x="1520" y="8622"/>
                    </a:lnTo>
                    <a:cubicBezTo>
                      <a:pt x="1569" y="8710"/>
                      <a:pt x="1975" y="9160"/>
                      <a:pt x="2133" y="9105"/>
                    </a:cubicBezTo>
                    <a:cubicBezTo>
                      <a:pt x="2414" y="9356"/>
                      <a:pt x="2674" y="9574"/>
                      <a:pt x="3086" y="9750"/>
                    </a:cubicBezTo>
                    <a:cubicBezTo>
                      <a:pt x="3082" y="9812"/>
                      <a:pt x="3079" y="9875"/>
                      <a:pt x="3077" y="9937"/>
                    </a:cubicBezTo>
                    <a:cubicBezTo>
                      <a:pt x="3152" y="9898"/>
                      <a:pt x="3229" y="9859"/>
                      <a:pt x="3307" y="9824"/>
                    </a:cubicBezTo>
                    <a:lnTo>
                      <a:pt x="3321" y="9829"/>
                    </a:lnTo>
                    <a:lnTo>
                      <a:pt x="3322" y="9817"/>
                    </a:lnTo>
                    <a:cubicBezTo>
                      <a:pt x="3580" y="9701"/>
                      <a:pt x="3830" y="9612"/>
                      <a:pt x="4125" y="9621"/>
                    </a:cubicBezTo>
                    <a:cubicBezTo>
                      <a:pt x="4261" y="9626"/>
                      <a:pt x="4581" y="9721"/>
                      <a:pt x="4686" y="9617"/>
                    </a:cubicBezTo>
                    <a:cubicBezTo>
                      <a:pt x="4748" y="9641"/>
                      <a:pt x="4808" y="9667"/>
                      <a:pt x="4866" y="9695"/>
                    </a:cubicBezTo>
                    <a:cubicBezTo>
                      <a:pt x="5080" y="9574"/>
                      <a:pt x="5871" y="9431"/>
                      <a:pt x="5918" y="9296"/>
                    </a:cubicBezTo>
                    <a:cubicBezTo>
                      <a:pt x="5972" y="9317"/>
                      <a:pt x="5995" y="9339"/>
                      <a:pt x="6016" y="9264"/>
                    </a:cubicBezTo>
                    <a:cubicBezTo>
                      <a:pt x="6022" y="9261"/>
                      <a:pt x="6045" y="9250"/>
                      <a:pt x="6080" y="9241"/>
                    </a:cubicBezTo>
                    <a:cubicBezTo>
                      <a:pt x="6162" y="9312"/>
                      <a:pt x="6375" y="9249"/>
                      <a:pt x="6476" y="9223"/>
                    </a:cubicBezTo>
                    <a:lnTo>
                      <a:pt x="6476" y="9214"/>
                    </a:lnTo>
                    <a:cubicBezTo>
                      <a:pt x="7144" y="9195"/>
                      <a:pt x="6984" y="9378"/>
                      <a:pt x="7304" y="9739"/>
                    </a:cubicBezTo>
                    <a:cubicBezTo>
                      <a:pt x="7475" y="9932"/>
                      <a:pt x="7980" y="9814"/>
                      <a:pt x="8200" y="9773"/>
                    </a:cubicBezTo>
                    <a:cubicBezTo>
                      <a:pt x="8223" y="9858"/>
                      <a:pt x="8315" y="9945"/>
                      <a:pt x="8426" y="9941"/>
                    </a:cubicBezTo>
                    <a:cubicBezTo>
                      <a:pt x="8418" y="9986"/>
                      <a:pt x="8482" y="10342"/>
                      <a:pt x="8493" y="10381"/>
                    </a:cubicBezTo>
                    <a:lnTo>
                      <a:pt x="8473" y="10381"/>
                    </a:lnTo>
                    <a:cubicBezTo>
                      <a:pt x="8451" y="10590"/>
                      <a:pt x="8231" y="10752"/>
                      <a:pt x="8455" y="10846"/>
                    </a:cubicBezTo>
                    <a:cubicBezTo>
                      <a:pt x="8424" y="11002"/>
                      <a:pt x="8415" y="11164"/>
                      <a:pt x="8205" y="11187"/>
                    </a:cubicBezTo>
                    <a:cubicBezTo>
                      <a:pt x="8322" y="11607"/>
                      <a:pt x="8608" y="11836"/>
                      <a:pt x="8916" y="12161"/>
                    </a:cubicBezTo>
                    <a:cubicBezTo>
                      <a:pt x="8896" y="12195"/>
                      <a:pt x="8883" y="12228"/>
                      <a:pt x="8856" y="12259"/>
                    </a:cubicBezTo>
                    <a:cubicBezTo>
                      <a:pt x="9007" y="12382"/>
                      <a:pt x="9103" y="12537"/>
                      <a:pt x="9233" y="12666"/>
                    </a:cubicBezTo>
                    <a:lnTo>
                      <a:pt x="9303" y="12614"/>
                    </a:lnTo>
                    <a:cubicBezTo>
                      <a:pt x="9334" y="12654"/>
                      <a:pt x="9303" y="12657"/>
                      <a:pt x="9301" y="12701"/>
                    </a:cubicBezTo>
                    <a:lnTo>
                      <a:pt x="9265" y="12704"/>
                    </a:lnTo>
                    <a:cubicBezTo>
                      <a:pt x="9269" y="12865"/>
                      <a:pt x="9736" y="13608"/>
                      <a:pt x="9628" y="13713"/>
                    </a:cubicBezTo>
                    <a:cubicBezTo>
                      <a:pt x="9399" y="13830"/>
                      <a:pt x="9559" y="14066"/>
                      <a:pt x="9672" y="14224"/>
                    </a:cubicBezTo>
                    <a:cubicBezTo>
                      <a:pt x="9958" y="14623"/>
                      <a:pt x="9535" y="14683"/>
                      <a:pt x="9477" y="14929"/>
                    </a:cubicBezTo>
                    <a:cubicBezTo>
                      <a:pt x="9422" y="15139"/>
                      <a:pt x="9270" y="15661"/>
                      <a:pt x="9117" y="15801"/>
                    </a:cubicBezTo>
                    <a:cubicBezTo>
                      <a:pt x="9132" y="15821"/>
                      <a:pt x="9142" y="15843"/>
                      <a:pt x="9148" y="15865"/>
                    </a:cubicBezTo>
                    <a:lnTo>
                      <a:pt x="9127" y="15871"/>
                    </a:lnTo>
                    <a:cubicBezTo>
                      <a:pt x="9147" y="15972"/>
                      <a:pt x="9127" y="16088"/>
                      <a:pt x="9127" y="16190"/>
                    </a:cubicBezTo>
                    <a:lnTo>
                      <a:pt x="9117" y="16197"/>
                    </a:lnTo>
                    <a:cubicBezTo>
                      <a:pt x="9045" y="16880"/>
                      <a:pt x="10051" y="17437"/>
                      <a:pt x="9956" y="18137"/>
                    </a:cubicBezTo>
                    <a:cubicBezTo>
                      <a:pt x="9907" y="18501"/>
                      <a:pt x="10103" y="19517"/>
                      <a:pt x="10608" y="19648"/>
                    </a:cubicBezTo>
                    <a:cubicBezTo>
                      <a:pt x="10711" y="19738"/>
                      <a:pt x="11215" y="20660"/>
                      <a:pt x="11120" y="20764"/>
                    </a:cubicBezTo>
                    <a:cubicBezTo>
                      <a:pt x="10785" y="20848"/>
                      <a:pt x="11116" y="20987"/>
                      <a:pt x="11144" y="21115"/>
                    </a:cubicBezTo>
                    <a:cubicBezTo>
                      <a:pt x="10968" y="21510"/>
                      <a:pt x="11967" y="21476"/>
                      <a:pt x="12221" y="21354"/>
                    </a:cubicBezTo>
                    <a:cubicBezTo>
                      <a:pt x="12519" y="21209"/>
                      <a:pt x="12813" y="21294"/>
                      <a:pt x="13150" y="21319"/>
                    </a:cubicBezTo>
                    <a:cubicBezTo>
                      <a:pt x="13150" y="21319"/>
                      <a:pt x="13164" y="21264"/>
                      <a:pt x="13165" y="21262"/>
                    </a:cubicBezTo>
                    <a:cubicBezTo>
                      <a:pt x="13768" y="21285"/>
                      <a:pt x="14233" y="20805"/>
                      <a:pt x="14641" y="20497"/>
                    </a:cubicBezTo>
                    <a:cubicBezTo>
                      <a:pt x="14854" y="20335"/>
                      <a:pt x="14941" y="20135"/>
                      <a:pt x="15093" y="19938"/>
                    </a:cubicBezTo>
                    <a:cubicBezTo>
                      <a:pt x="15177" y="19827"/>
                      <a:pt x="15387" y="19750"/>
                      <a:pt x="15454" y="19635"/>
                    </a:cubicBezTo>
                    <a:cubicBezTo>
                      <a:pt x="15552" y="19463"/>
                      <a:pt x="15640" y="19307"/>
                      <a:pt x="15688" y="19094"/>
                    </a:cubicBezTo>
                    <a:lnTo>
                      <a:pt x="15697" y="19094"/>
                    </a:lnTo>
                    <a:cubicBezTo>
                      <a:pt x="15716" y="18996"/>
                      <a:pt x="15724" y="18898"/>
                      <a:pt x="15722" y="18799"/>
                    </a:cubicBezTo>
                    <a:lnTo>
                      <a:pt x="15659" y="18795"/>
                    </a:lnTo>
                    <a:cubicBezTo>
                      <a:pt x="15712" y="18611"/>
                      <a:pt x="15867" y="18624"/>
                      <a:pt x="16053" y="18537"/>
                    </a:cubicBezTo>
                    <a:cubicBezTo>
                      <a:pt x="16371" y="18385"/>
                      <a:pt x="16454" y="18365"/>
                      <a:pt x="16521" y="18076"/>
                    </a:cubicBezTo>
                    <a:cubicBezTo>
                      <a:pt x="16544" y="17824"/>
                      <a:pt x="16568" y="17645"/>
                      <a:pt x="16480" y="17400"/>
                    </a:cubicBezTo>
                    <a:cubicBezTo>
                      <a:pt x="16325" y="16977"/>
                      <a:pt x="16456" y="16954"/>
                      <a:pt x="16829" y="16691"/>
                    </a:cubicBezTo>
                    <a:cubicBezTo>
                      <a:pt x="17122" y="16484"/>
                      <a:pt x="17222" y="16348"/>
                      <a:pt x="17594" y="16182"/>
                    </a:cubicBezTo>
                    <a:cubicBezTo>
                      <a:pt x="17872" y="16057"/>
                      <a:pt x="18450" y="15634"/>
                      <a:pt x="18274" y="15310"/>
                    </a:cubicBezTo>
                    <a:cubicBezTo>
                      <a:pt x="18221" y="15211"/>
                      <a:pt x="18282" y="14088"/>
                      <a:pt x="18165" y="14103"/>
                    </a:cubicBezTo>
                    <a:cubicBezTo>
                      <a:pt x="18141" y="14052"/>
                      <a:pt x="18023" y="13987"/>
                      <a:pt x="17958" y="13987"/>
                    </a:cubicBezTo>
                    <a:cubicBezTo>
                      <a:pt x="17817" y="13835"/>
                      <a:pt x="17931" y="13505"/>
                      <a:pt x="17832" y="13353"/>
                    </a:cubicBezTo>
                    <a:cubicBezTo>
                      <a:pt x="17796" y="13301"/>
                      <a:pt x="17878" y="13216"/>
                      <a:pt x="17887" y="13166"/>
                    </a:cubicBezTo>
                    <a:cubicBezTo>
                      <a:pt x="17915" y="13016"/>
                      <a:pt x="17749" y="13031"/>
                      <a:pt x="17690" y="12936"/>
                    </a:cubicBezTo>
                    <a:cubicBezTo>
                      <a:pt x="17639" y="12798"/>
                      <a:pt x="17991" y="12016"/>
                      <a:pt x="18132" y="11894"/>
                    </a:cubicBezTo>
                    <a:cubicBezTo>
                      <a:pt x="18256" y="11861"/>
                      <a:pt x="18334" y="11800"/>
                      <a:pt x="18421" y="11719"/>
                    </a:cubicBezTo>
                    <a:lnTo>
                      <a:pt x="18439" y="11748"/>
                    </a:lnTo>
                    <a:cubicBezTo>
                      <a:pt x="18933" y="11102"/>
                      <a:pt x="19669" y="10727"/>
                      <a:pt x="20222" y="10146"/>
                    </a:cubicBezTo>
                    <a:cubicBezTo>
                      <a:pt x="20487" y="9868"/>
                      <a:pt x="20746" y="9587"/>
                      <a:pt x="20861" y="9234"/>
                    </a:cubicBezTo>
                    <a:cubicBezTo>
                      <a:pt x="20916" y="9067"/>
                      <a:pt x="21026" y="8908"/>
                      <a:pt x="21115" y="8753"/>
                    </a:cubicBezTo>
                    <a:cubicBezTo>
                      <a:pt x="21241" y="8534"/>
                      <a:pt x="21257" y="8322"/>
                      <a:pt x="21357" y="8120"/>
                    </a:cubicBezTo>
                    <a:cubicBezTo>
                      <a:pt x="21369" y="8126"/>
                      <a:pt x="21377" y="8136"/>
                      <a:pt x="21381" y="8150"/>
                    </a:cubicBezTo>
                    <a:cubicBezTo>
                      <a:pt x="21416" y="8150"/>
                      <a:pt x="21450" y="8149"/>
                      <a:pt x="21485" y="8146"/>
                    </a:cubicBezTo>
                    <a:cubicBezTo>
                      <a:pt x="21506" y="8073"/>
                      <a:pt x="21488" y="8022"/>
                      <a:pt x="21449" y="7942"/>
                    </a:cubicBezTo>
                    <a:cubicBezTo>
                      <a:pt x="21441" y="7926"/>
                      <a:pt x="21477" y="7998"/>
                      <a:pt x="21449" y="7942"/>
                    </a:cubicBezTo>
                    <a:close/>
                  </a:path>
                </a:pathLst>
              </a:custGeom>
              <a:solidFill>
                <a:srgbClr val="B9B9B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5" name="Google Shape;275;p8"/>
              <p:cNvSpPr/>
              <p:nvPr/>
            </p:nvSpPr>
            <p:spPr>
              <a:xfrm>
                <a:off x="8139413" y="2440354"/>
                <a:ext cx="4269599" cy="3370978"/>
              </a:xfrm>
              <a:custGeom>
                <a:avLst/>
                <a:gdLst/>
                <a:ahLst/>
                <a:cxnLst/>
                <a:rect l="l" t="t" r="r" b="b"/>
                <a:pathLst>
                  <a:path w="21591" h="21535" extrusionOk="0">
                    <a:moveTo>
                      <a:pt x="16904" y="15081"/>
                    </a:moveTo>
                    <a:cubicBezTo>
                      <a:pt x="16878" y="15144"/>
                      <a:pt x="16987" y="15511"/>
                      <a:pt x="17048" y="15519"/>
                    </a:cubicBezTo>
                    <a:cubicBezTo>
                      <a:pt x="17083" y="15524"/>
                      <a:pt x="17047" y="15382"/>
                      <a:pt x="17101" y="15439"/>
                    </a:cubicBezTo>
                    <a:cubicBezTo>
                      <a:pt x="17151" y="15490"/>
                      <a:pt x="17019" y="15711"/>
                      <a:pt x="17203" y="15682"/>
                    </a:cubicBezTo>
                    <a:cubicBezTo>
                      <a:pt x="17259" y="15674"/>
                      <a:pt x="17432" y="15703"/>
                      <a:pt x="17464" y="15758"/>
                    </a:cubicBezTo>
                    <a:cubicBezTo>
                      <a:pt x="17452" y="15727"/>
                      <a:pt x="17442" y="15696"/>
                      <a:pt x="17435" y="15663"/>
                    </a:cubicBezTo>
                    <a:cubicBezTo>
                      <a:pt x="17516" y="15683"/>
                      <a:pt x="17654" y="15992"/>
                      <a:pt x="17725" y="15946"/>
                    </a:cubicBezTo>
                    <a:cubicBezTo>
                      <a:pt x="17786" y="15905"/>
                      <a:pt x="17633" y="15755"/>
                      <a:pt x="17633" y="15702"/>
                    </a:cubicBezTo>
                    <a:cubicBezTo>
                      <a:pt x="17660" y="15714"/>
                      <a:pt x="17766" y="15737"/>
                      <a:pt x="17745" y="15652"/>
                    </a:cubicBezTo>
                    <a:cubicBezTo>
                      <a:pt x="17729" y="15587"/>
                      <a:pt x="17567" y="15597"/>
                      <a:pt x="17540" y="15580"/>
                    </a:cubicBezTo>
                    <a:cubicBezTo>
                      <a:pt x="17349" y="15455"/>
                      <a:pt x="17283" y="15635"/>
                      <a:pt x="17202" y="15310"/>
                    </a:cubicBezTo>
                    <a:cubicBezTo>
                      <a:pt x="17153" y="15112"/>
                      <a:pt x="17295" y="15098"/>
                      <a:pt x="17324" y="14930"/>
                    </a:cubicBezTo>
                    <a:cubicBezTo>
                      <a:pt x="17333" y="14883"/>
                      <a:pt x="17282" y="14574"/>
                      <a:pt x="17261" y="14508"/>
                    </a:cubicBezTo>
                    <a:cubicBezTo>
                      <a:pt x="17172" y="14517"/>
                      <a:pt x="16955" y="14428"/>
                      <a:pt x="16945" y="14587"/>
                    </a:cubicBezTo>
                    <a:cubicBezTo>
                      <a:pt x="16940" y="14669"/>
                      <a:pt x="17033" y="15040"/>
                      <a:pt x="16988" y="15085"/>
                    </a:cubicBezTo>
                    <a:cubicBezTo>
                      <a:pt x="16958" y="15115"/>
                      <a:pt x="16927" y="15024"/>
                      <a:pt x="16904" y="15081"/>
                    </a:cubicBezTo>
                    <a:close/>
                    <a:moveTo>
                      <a:pt x="16904" y="15081"/>
                    </a:moveTo>
                    <a:cubicBezTo>
                      <a:pt x="16926" y="15025"/>
                      <a:pt x="16888" y="15121"/>
                      <a:pt x="16904" y="15081"/>
                    </a:cubicBezTo>
                    <a:cubicBezTo>
                      <a:pt x="16904" y="15081"/>
                      <a:pt x="16904" y="15081"/>
                      <a:pt x="16904" y="15081"/>
                    </a:cubicBezTo>
                    <a:close/>
                    <a:moveTo>
                      <a:pt x="17709" y="16709"/>
                    </a:moveTo>
                    <a:cubicBezTo>
                      <a:pt x="17708" y="16802"/>
                      <a:pt x="17805" y="16839"/>
                      <a:pt x="17834" y="16746"/>
                    </a:cubicBezTo>
                    <a:cubicBezTo>
                      <a:pt x="17843" y="16718"/>
                      <a:pt x="17726" y="16544"/>
                      <a:pt x="17722" y="16461"/>
                    </a:cubicBezTo>
                    <a:cubicBezTo>
                      <a:pt x="17724" y="16510"/>
                      <a:pt x="17344" y="16224"/>
                      <a:pt x="17341" y="16255"/>
                    </a:cubicBezTo>
                    <a:cubicBezTo>
                      <a:pt x="17337" y="16305"/>
                      <a:pt x="17337" y="16436"/>
                      <a:pt x="17350" y="16498"/>
                    </a:cubicBezTo>
                    <a:cubicBezTo>
                      <a:pt x="17373" y="16614"/>
                      <a:pt x="17515" y="16528"/>
                      <a:pt x="17520" y="16668"/>
                    </a:cubicBezTo>
                    <a:cubicBezTo>
                      <a:pt x="17522" y="16697"/>
                      <a:pt x="17426" y="16700"/>
                      <a:pt x="17444" y="16766"/>
                    </a:cubicBezTo>
                    <a:cubicBezTo>
                      <a:pt x="17455" y="16807"/>
                      <a:pt x="17578" y="16963"/>
                      <a:pt x="17612" y="16917"/>
                    </a:cubicBezTo>
                    <a:cubicBezTo>
                      <a:pt x="17662" y="16850"/>
                      <a:pt x="17544" y="16759"/>
                      <a:pt x="17614" y="16682"/>
                    </a:cubicBezTo>
                    <a:cubicBezTo>
                      <a:pt x="17616" y="16704"/>
                      <a:pt x="17611" y="16808"/>
                      <a:pt x="17633" y="16819"/>
                    </a:cubicBezTo>
                    <a:cubicBezTo>
                      <a:pt x="17628" y="16817"/>
                      <a:pt x="17623" y="16814"/>
                      <a:pt x="17634" y="16819"/>
                    </a:cubicBezTo>
                    <a:cubicBezTo>
                      <a:pt x="17645" y="16824"/>
                      <a:pt x="17640" y="16822"/>
                      <a:pt x="17634" y="16819"/>
                    </a:cubicBezTo>
                    <a:cubicBezTo>
                      <a:pt x="17657" y="16828"/>
                      <a:pt x="17680" y="16724"/>
                      <a:pt x="17709" y="16709"/>
                    </a:cubicBezTo>
                    <a:close/>
                    <a:moveTo>
                      <a:pt x="17710" y="15961"/>
                    </a:moveTo>
                    <a:cubicBezTo>
                      <a:pt x="17692" y="16058"/>
                      <a:pt x="17961" y="16228"/>
                      <a:pt x="17733" y="16237"/>
                    </a:cubicBezTo>
                    <a:cubicBezTo>
                      <a:pt x="17725" y="16290"/>
                      <a:pt x="17863" y="16620"/>
                      <a:pt x="17917" y="16605"/>
                    </a:cubicBezTo>
                    <a:cubicBezTo>
                      <a:pt x="17920" y="16528"/>
                      <a:pt x="17845" y="16422"/>
                      <a:pt x="17860" y="16351"/>
                    </a:cubicBezTo>
                    <a:cubicBezTo>
                      <a:pt x="17876" y="16273"/>
                      <a:pt x="17948" y="16350"/>
                      <a:pt x="17980" y="16311"/>
                    </a:cubicBezTo>
                    <a:cubicBezTo>
                      <a:pt x="17973" y="16319"/>
                      <a:pt x="17965" y="16329"/>
                      <a:pt x="17980" y="16310"/>
                    </a:cubicBezTo>
                    <a:cubicBezTo>
                      <a:pt x="17991" y="16297"/>
                      <a:pt x="17986" y="16303"/>
                      <a:pt x="17980" y="16310"/>
                    </a:cubicBezTo>
                    <a:cubicBezTo>
                      <a:pt x="18077" y="16188"/>
                      <a:pt x="17806" y="15955"/>
                      <a:pt x="17710" y="15961"/>
                    </a:cubicBezTo>
                    <a:close/>
                    <a:moveTo>
                      <a:pt x="18167" y="17453"/>
                    </a:moveTo>
                    <a:cubicBezTo>
                      <a:pt x="18167" y="17440"/>
                      <a:pt x="18167" y="17446"/>
                      <a:pt x="18167" y="17453"/>
                    </a:cubicBezTo>
                    <a:cubicBezTo>
                      <a:pt x="18167" y="17453"/>
                      <a:pt x="18167" y="17453"/>
                      <a:pt x="18167" y="17453"/>
                    </a:cubicBezTo>
                    <a:close/>
                    <a:moveTo>
                      <a:pt x="18083" y="17581"/>
                    </a:moveTo>
                    <a:cubicBezTo>
                      <a:pt x="18118" y="17811"/>
                      <a:pt x="18000" y="17620"/>
                      <a:pt x="18003" y="17620"/>
                    </a:cubicBezTo>
                    <a:cubicBezTo>
                      <a:pt x="17800" y="17636"/>
                      <a:pt x="17817" y="17533"/>
                      <a:pt x="17813" y="17287"/>
                    </a:cubicBezTo>
                    <a:cubicBezTo>
                      <a:pt x="17810" y="17128"/>
                      <a:pt x="17608" y="17239"/>
                      <a:pt x="17535" y="17194"/>
                    </a:cubicBezTo>
                    <a:cubicBezTo>
                      <a:pt x="17492" y="17167"/>
                      <a:pt x="17488" y="17406"/>
                      <a:pt x="17436" y="17391"/>
                    </a:cubicBezTo>
                    <a:cubicBezTo>
                      <a:pt x="17357" y="17368"/>
                      <a:pt x="17569" y="16871"/>
                      <a:pt x="17719" y="16991"/>
                    </a:cubicBezTo>
                    <a:cubicBezTo>
                      <a:pt x="17721" y="16992"/>
                      <a:pt x="17793" y="17215"/>
                      <a:pt x="17812" y="17062"/>
                    </a:cubicBezTo>
                    <a:cubicBezTo>
                      <a:pt x="17825" y="16959"/>
                      <a:pt x="17826" y="16988"/>
                      <a:pt x="17894" y="16996"/>
                    </a:cubicBezTo>
                    <a:cubicBezTo>
                      <a:pt x="17909" y="16893"/>
                      <a:pt x="17880" y="16906"/>
                      <a:pt x="17983" y="16886"/>
                    </a:cubicBezTo>
                    <a:cubicBezTo>
                      <a:pt x="18091" y="16865"/>
                      <a:pt x="17957" y="16726"/>
                      <a:pt x="18000" y="16693"/>
                    </a:cubicBezTo>
                    <a:cubicBezTo>
                      <a:pt x="18101" y="16614"/>
                      <a:pt x="18130" y="16965"/>
                      <a:pt x="18133" y="16978"/>
                    </a:cubicBezTo>
                    <a:cubicBezTo>
                      <a:pt x="18131" y="16970"/>
                      <a:pt x="18211" y="17160"/>
                      <a:pt x="18200" y="17128"/>
                    </a:cubicBezTo>
                    <a:cubicBezTo>
                      <a:pt x="18258" y="17300"/>
                      <a:pt x="18153" y="17341"/>
                      <a:pt x="18174" y="17494"/>
                    </a:cubicBezTo>
                    <a:lnTo>
                      <a:pt x="18168" y="17460"/>
                    </a:lnTo>
                    <a:cubicBezTo>
                      <a:pt x="18167" y="17449"/>
                      <a:pt x="18120" y="17319"/>
                      <a:pt x="18100" y="17304"/>
                    </a:cubicBezTo>
                    <a:cubicBezTo>
                      <a:pt x="17981" y="17215"/>
                      <a:pt x="18085" y="17594"/>
                      <a:pt x="18083" y="17581"/>
                    </a:cubicBezTo>
                    <a:close/>
                    <a:moveTo>
                      <a:pt x="18592" y="19309"/>
                    </a:moveTo>
                    <a:cubicBezTo>
                      <a:pt x="18592" y="19309"/>
                      <a:pt x="18587" y="19307"/>
                      <a:pt x="18585" y="19305"/>
                    </a:cubicBezTo>
                    <a:cubicBezTo>
                      <a:pt x="18586" y="19306"/>
                      <a:pt x="18588" y="19307"/>
                      <a:pt x="18592" y="19309"/>
                    </a:cubicBezTo>
                    <a:close/>
                    <a:moveTo>
                      <a:pt x="18592" y="19309"/>
                    </a:moveTo>
                    <a:lnTo>
                      <a:pt x="18598" y="19309"/>
                    </a:lnTo>
                    <a:cubicBezTo>
                      <a:pt x="18615" y="19134"/>
                      <a:pt x="18425" y="19063"/>
                      <a:pt x="18628" y="18989"/>
                    </a:cubicBezTo>
                    <a:cubicBezTo>
                      <a:pt x="18655" y="18947"/>
                      <a:pt x="18648" y="18911"/>
                      <a:pt x="18607" y="18881"/>
                    </a:cubicBezTo>
                    <a:cubicBezTo>
                      <a:pt x="18642" y="18813"/>
                      <a:pt x="18683" y="18803"/>
                      <a:pt x="18669" y="18696"/>
                    </a:cubicBezTo>
                    <a:cubicBezTo>
                      <a:pt x="18643" y="18690"/>
                      <a:pt x="18459" y="18728"/>
                      <a:pt x="18561" y="18611"/>
                    </a:cubicBezTo>
                    <a:cubicBezTo>
                      <a:pt x="18564" y="18608"/>
                      <a:pt x="18724" y="18381"/>
                      <a:pt x="18601" y="18449"/>
                    </a:cubicBezTo>
                    <a:cubicBezTo>
                      <a:pt x="18400" y="18560"/>
                      <a:pt x="18393" y="19197"/>
                      <a:pt x="18592" y="19309"/>
                    </a:cubicBezTo>
                    <a:close/>
                    <a:moveTo>
                      <a:pt x="18103" y="19991"/>
                    </a:moveTo>
                    <a:cubicBezTo>
                      <a:pt x="18100" y="19960"/>
                      <a:pt x="18096" y="19927"/>
                      <a:pt x="18103" y="19992"/>
                    </a:cubicBezTo>
                    <a:cubicBezTo>
                      <a:pt x="18109" y="20049"/>
                      <a:pt x="18106" y="20022"/>
                      <a:pt x="18103" y="19992"/>
                    </a:cubicBezTo>
                    <a:cubicBezTo>
                      <a:pt x="18116" y="20110"/>
                      <a:pt x="18306" y="20161"/>
                      <a:pt x="18306" y="20039"/>
                    </a:cubicBezTo>
                    <a:lnTo>
                      <a:pt x="18306" y="20017"/>
                    </a:lnTo>
                    <a:cubicBezTo>
                      <a:pt x="18306" y="19930"/>
                      <a:pt x="18091" y="19867"/>
                      <a:pt x="18103" y="19991"/>
                    </a:cubicBezTo>
                    <a:close/>
                    <a:moveTo>
                      <a:pt x="18904" y="19884"/>
                    </a:moveTo>
                    <a:cubicBezTo>
                      <a:pt x="18917" y="19893"/>
                      <a:pt x="18937" y="19906"/>
                      <a:pt x="18903" y="19884"/>
                    </a:cubicBezTo>
                    <a:cubicBezTo>
                      <a:pt x="18890" y="19876"/>
                      <a:pt x="18895" y="19879"/>
                      <a:pt x="18902" y="19883"/>
                    </a:cubicBezTo>
                    <a:cubicBezTo>
                      <a:pt x="18853" y="19853"/>
                      <a:pt x="18538" y="19779"/>
                      <a:pt x="18518" y="19896"/>
                    </a:cubicBezTo>
                    <a:cubicBezTo>
                      <a:pt x="18509" y="19950"/>
                      <a:pt x="18935" y="20067"/>
                      <a:pt x="18988" y="20089"/>
                    </a:cubicBezTo>
                    <a:cubicBezTo>
                      <a:pt x="19014" y="20004"/>
                      <a:pt x="18985" y="19937"/>
                      <a:pt x="18904" y="19884"/>
                    </a:cubicBezTo>
                    <a:close/>
                    <a:moveTo>
                      <a:pt x="16263" y="21201"/>
                    </a:moveTo>
                    <a:cubicBezTo>
                      <a:pt x="16276" y="21209"/>
                      <a:pt x="16293" y="21218"/>
                      <a:pt x="16262" y="21201"/>
                    </a:cubicBezTo>
                    <a:cubicBezTo>
                      <a:pt x="16243" y="21190"/>
                      <a:pt x="16250" y="21195"/>
                      <a:pt x="16261" y="21200"/>
                    </a:cubicBezTo>
                    <a:cubicBezTo>
                      <a:pt x="16178" y="21156"/>
                      <a:pt x="15894" y="21117"/>
                      <a:pt x="15839" y="21038"/>
                    </a:cubicBezTo>
                    <a:cubicBezTo>
                      <a:pt x="15766" y="20931"/>
                      <a:pt x="16060" y="20952"/>
                      <a:pt x="16033" y="20890"/>
                    </a:cubicBezTo>
                    <a:cubicBezTo>
                      <a:pt x="16015" y="20847"/>
                      <a:pt x="15631" y="20892"/>
                      <a:pt x="15548" y="20827"/>
                    </a:cubicBezTo>
                    <a:cubicBezTo>
                      <a:pt x="15431" y="20733"/>
                      <a:pt x="15383" y="20954"/>
                      <a:pt x="15185" y="20881"/>
                    </a:cubicBezTo>
                    <a:cubicBezTo>
                      <a:pt x="15030" y="20824"/>
                      <a:pt x="14638" y="20421"/>
                      <a:pt x="14549" y="20854"/>
                    </a:cubicBezTo>
                    <a:cubicBezTo>
                      <a:pt x="14678" y="20857"/>
                      <a:pt x="14825" y="21025"/>
                      <a:pt x="14961" y="21071"/>
                    </a:cubicBezTo>
                    <a:cubicBezTo>
                      <a:pt x="15189" y="21147"/>
                      <a:pt x="15472" y="21216"/>
                      <a:pt x="15706" y="21244"/>
                    </a:cubicBezTo>
                    <a:cubicBezTo>
                      <a:pt x="15768" y="21252"/>
                      <a:pt x="16095" y="21365"/>
                      <a:pt x="16116" y="21306"/>
                    </a:cubicBezTo>
                    <a:cubicBezTo>
                      <a:pt x="16108" y="21329"/>
                      <a:pt x="16443" y="21301"/>
                      <a:pt x="16263" y="21201"/>
                    </a:cubicBezTo>
                    <a:close/>
                    <a:moveTo>
                      <a:pt x="14587" y="20535"/>
                    </a:moveTo>
                    <a:cubicBezTo>
                      <a:pt x="14613" y="20480"/>
                      <a:pt x="14595" y="20518"/>
                      <a:pt x="14587" y="20535"/>
                    </a:cubicBezTo>
                    <a:cubicBezTo>
                      <a:pt x="14615" y="20477"/>
                      <a:pt x="14667" y="19955"/>
                      <a:pt x="14646" y="19893"/>
                    </a:cubicBezTo>
                    <a:cubicBezTo>
                      <a:pt x="14672" y="19912"/>
                      <a:pt x="14704" y="19916"/>
                      <a:pt x="14725" y="19942"/>
                    </a:cubicBezTo>
                    <a:cubicBezTo>
                      <a:pt x="14719" y="19826"/>
                      <a:pt x="14724" y="19684"/>
                      <a:pt x="14625" y="19570"/>
                    </a:cubicBezTo>
                    <a:cubicBezTo>
                      <a:pt x="14582" y="19521"/>
                      <a:pt x="14466" y="19573"/>
                      <a:pt x="14476" y="19656"/>
                    </a:cubicBezTo>
                    <a:cubicBezTo>
                      <a:pt x="14484" y="19728"/>
                      <a:pt x="14595" y="19726"/>
                      <a:pt x="14612" y="19833"/>
                    </a:cubicBezTo>
                    <a:cubicBezTo>
                      <a:pt x="14544" y="19734"/>
                      <a:pt x="14504" y="19734"/>
                      <a:pt x="14410" y="19686"/>
                    </a:cubicBezTo>
                    <a:cubicBezTo>
                      <a:pt x="14334" y="19438"/>
                      <a:pt x="14184" y="19343"/>
                      <a:pt x="14241" y="19116"/>
                    </a:cubicBezTo>
                    <a:cubicBezTo>
                      <a:pt x="14265" y="19025"/>
                      <a:pt x="13866" y="18581"/>
                      <a:pt x="13773" y="18564"/>
                    </a:cubicBezTo>
                    <a:cubicBezTo>
                      <a:pt x="13610" y="18532"/>
                      <a:pt x="13314" y="18143"/>
                      <a:pt x="13239" y="17978"/>
                    </a:cubicBezTo>
                    <a:cubicBezTo>
                      <a:pt x="13175" y="17835"/>
                      <a:pt x="12614" y="17619"/>
                      <a:pt x="12740" y="17868"/>
                    </a:cubicBezTo>
                    <a:cubicBezTo>
                      <a:pt x="12804" y="17994"/>
                      <a:pt x="12911" y="18099"/>
                      <a:pt x="12993" y="18204"/>
                    </a:cubicBezTo>
                    <a:cubicBezTo>
                      <a:pt x="13074" y="18306"/>
                      <a:pt x="13143" y="18547"/>
                      <a:pt x="13247" y="18604"/>
                    </a:cubicBezTo>
                    <a:cubicBezTo>
                      <a:pt x="13343" y="18657"/>
                      <a:pt x="13391" y="18728"/>
                      <a:pt x="13410" y="18867"/>
                    </a:cubicBezTo>
                    <a:cubicBezTo>
                      <a:pt x="13435" y="19052"/>
                      <a:pt x="13571" y="19187"/>
                      <a:pt x="13642" y="19345"/>
                    </a:cubicBezTo>
                    <a:cubicBezTo>
                      <a:pt x="13726" y="19532"/>
                      <a:pt x="13738" y="19854"/>
                      <a:pt x="13898" y="19967"/>
                    </a:cubicBezTo>
                    <a:cubicBezTo>
                      <a:pt x="13999" y="20039"/>
                      <a:pt x="14049" y="20239"/>
                      <a:pt x="14159" y="20332"/>
                    </a:cubicBezTo>
                    <a:cubicBezTo>
                      <a:pt x="14218" y="20381"/>
                      <a:pt x="14320" y="20591"/>
                      <a:pt x="14373" y="20604"/>
                    </a:cubicBezTo>
                    <a:cubicBezTo>
                      <a:pt x="14369" y="20571"/>
                      <a:pt x="14355" y="20530"/>
                      <a:pt x="14378" y="20503"/>
                    </a:cubicBezTo>
                    <a:cubicBezTo>
                      <a:pt x="14413" y="20525"/>
                      <a:pt x="14560" y="20593"/>
                      <a:pt x="14587" y="20535"/>
                    </a:cubicBezTo>
                    <a:cubicBezTo>
                      <a:pt x="14584" y="20542"/>
                      <a:pt x="14582" y="20546"/>
                      <a:pt x="14587" y="20535"/>
                    </a:cubicBezTo>
                    <a:close/>
                    <a:moveTo>
                      <a:pt x="18008" y="18723"/>
                    </a:moveTo>
                    <a:cubicBezTo>
                      <a:pt x="17983" y="18750"/>
                      <a:pt x="17963" y="18782"/>
                      <a:pt x="17947" y="18819"/>
                    </a:cubicBezTo>
                    <a:cubicBezTo>
                      <a:pt x="17734" y="19148"/>
                      <a:pt x="17442" y="18778"/>
                      <a:pt x="17197" y="18912"/>
                    </a:cubicBezTo>
                    <a:cubicBezTo>
                      <a:pt x="17066" y="18984"/>
                      <a:pt x="16845" y="19897"/>
                      <a:pt x="16936" y="20034"/>
                    </a:cubicBezTo>
                    <a:cubicBezTo>
                      <a:pt x="16988" y="20112"/>
                      <a:pt x="17002" y="20686"/>
                      <a:pt x="17101" y="20570"/>
                    </a:cubicBezTo>
                    <a:cubicBezTo>
                      <a:pt x="17213" y="20440"/>
                      <a:pt x="17177" y="20077"/>
                      <a:pt x="17157" y="19905"/>
                    </a:cubicBezTo>
                    <a:cubicBezTo>
                      <a:pt x="17424" y="19728"/>
                      <a:pt x="17188" y="20552"/>
                      <a:pt x="17558" y="20246"/>
                    </a:cubicBezTo>
                    <a:cubicBezTo>
                      <a:pt x="17629" y="20187"/>
                      <a:pt x="17419" y="19764"/>
                      <a:pt x="17386" y="19700"/>
                    </a:cubicBezTo>
                    <a:cubicBezTo>
                      <a:pt x="17326" y="19586"/>
                      <a:pt x="17694" y="19451"/>
                      <a:pt x="17705" y="19360"/>
                    </a:cubicBezTo>
                    <a:cubicBezTo>
                      <a:pt x="17715" y="19275"/>
                      <a:pt x="16935" y="19751"/>
                      <a:pt x="17124" y="19135"/>
                    </a:cubicBezTo>
                    <a:cubicBezTo>
                      <a:pt x="17171" y="18983"/>
                      <a:pt x="17519" y="19053"/>
                      <a:pt x="17608" y="19065"/>
                    </a:cubicBezTo>
                    <a:cubicBezTo>
                      <a:pt x="17718" y="19079"/>
                      <a:pt x="17835" y="19134"/>
                      <a:pt x="17920" y="19006"/>
                    </a:cubicBezTo>
                    <a:cubicBezTo>
                      <a:pt x="17927" y="18996"/>
                      <a:pt x="18090" y="18686"/>
                      <a:pt x="18008" y="18723"/>
                    </a:cubicBezTo>
                    <a:close/>
                    <a:moveTo>
                      <a:pt x="16704" y="13082"/>
                    </a:moveTo>
                    <a:cubicBezTo>
                      <a:pt x="16613" y="13312"/>
                      <a:pt x="16783" y="13423"/>
                      <a:pt x="16840" y="13609"/>
                    </a:cubicBezTo>
                    <a:cubicBezTo>
                      <a:pt x="16841" y="13609"/>
                      <a:pt x="16850" y="13609"/>
                      <a:pt x="16852" y="13609"/>
                    </a:cubicBezTo>
                    <a:cubicBezTo>
                      <a:pt x="16855" y="13521"/>
                      <a:pt x="17025" y="12818"/>
                      <a:pt x="16888" y="12816"/>
                    </a:cubicBezTo>
                    <a:cubicBezTo>
                      <a:pt x="16888" y="12816"/>
                      <a:pt x="16888" y="12816"/>
                      <a:pt x="16888" y="12816"/>
                    </a:cubicBezTo>
                    <a:cubicBezTo>
                      <a:pt x="16848" y="12816"/>
                      <a:pt x="16878" y="12816"/>
                      <a:pt x="16888" y="12816"/>
                    </a:cubicBezTo>
                    <a:cubicBezTo>
                      <a:pt x="16771" y="12816"/>
                      <a:pt x="16747" y="12972"/>
                      <a:pt x="16704" y="13082"/>
                    </a:cubicBezTo>
                    <a:close/>
                    <a:moveTo>
                      <a:pt x="17712" y="10844"/>
                    </a:moveTo>
                    <a:cubicBezTo>
                      <a:pt x="17703" y="10863"/>
                      <a:pt x="17708" y="10853"/>
                      <a:pt x="17712" y="10844"/>
                    </a:cubicBezTo>
                    <a:cubicBezTo>
                      <a:pt x="17692" y="10887"/>
                      <a:pt x="17822" y="11096"/>
                      <a:pt x="17838" y="11109"/>
                    </a:cubicBezTo>
                    <a:cubicBezTo>
                      <a:pt x="17849" y="11118"/>
                      <a:pt x="17865" y="11124"/>
                      <a:pt x="17877" y="11126"/>
                    </a:cubicBezTo>
                    <a:cubicBezTo>
                      <a:pt x="17878" y="11096"/>
                      <a:pt x="17839" y="10886"/>
                      <a:pt x="17827" y="10899"/>
                    </a:cubicBezTo>
                    <a:cubicBezTo>
                      <a:pt x="17897" y="10821"/>
                      <a:pt x="17903" y="11539"/>
                      <a:pt x="18077" y="11380"/>
                    </a:cubicBezTo>
                    <a:cubicBezTo>
                      <a:pt x="18170" y="11297"/>
                      <a:pt x="18111" y="11168"/>
                      <a:pt x="18118" y="11055"/>
                    </a:cubicBezTo>
                    <a:cubicBezTo>
                      <a:pt x="18128" y="10876"/>
                      <a:pt x="18099" y="10972"/>
                      <a:pt x="18021" y="10859"/>
                    </a:cubicBezTo>
                    <a:cubicBezTo>
                      <a:pt x="18036" y="10845"/>
                      <a:pt x="17825" y="10607"/>
                      <a:pt x="17712" y="10844"/>
                    </a:cubicBezTo>
                    <a:cubicBezTo>
                      <a:pt x="17714" y="10841"/>
                      <a:pt x="17715" y="10839"/>
                      <a:pt x="17716" y="10837"/>
                    </a:cubicBezTo>
                    <a:cubicBezTo>
                      <a:pt x="17715" y="10838"/>
                      <a:pt x="17714" y="10841"/>
                      <a:pt x="17712" y="10844"/>
                    </a:cubicBezTo>
                    <a:close/>
                    <a:moveTo>
                      <a:pt x="18155" y="10981"/>
                    </a:moveTo>
                    <a:cubicBezTo>
                      <a:pt x="18156" y="10983"/>
                      <a:pt x="18156" y="10984"/>
                      <a:pt x="18157" y="10986"/>
                    </a:cubicBezTo>
                    <a:lnTo>
                      <a:pt x="18157" y="10980"/>
                    </a:lnTo>
                    <a:cubicBezTo>
                      <a:pt x="18156" y="10981"/>
                      <a:pt x="18156" y="10981"/>
                      <a:pt x="18155" y="10981"/>
                    </a:cubicBezTo>
                    <a:close/>
                    <a:moveTo>
                      <a:pt x="18494" y="10870"/>
                    </a:moveTo>
                    <a:cubicBezTo>
                      <a:pt x="18495" y="10871"/>
                      <a:pt x="18495" y="10871"/>
                      <a:pt x="18494" y="10870"/>
                    </a:cubicBezTo>
                    <a:cubicBezTo>
                      <a:pt x="18471" y="10838"/>
                      <a:pt x="18547" y="10731"/>
                      <a:pt x="18554" y="10729"/>
                    </a:cubicBezTo>
                    <a:cubicBezTo>
                      <a:pt x="18453" y="10479"/>
                      <a:pt x="18199" y="10696"/>
                      <a:pt x="18150" y="10851"/>
                    </a:cubicBezTo>
                    <a:cubicBezTo>
                      <a:pt x="18209" y="10805"/>
                      <a:pt x="18269" y="11010"/>
                      <a:pt x="18342" y="10999"/>
                    </a:cubicBezTo>
                    <a:cubicBezTo>
                      <a:pt x="18354" y="10871"/>
                      <a:pt x="18377" y="10711"/>
                      <a:pt x="18494" y="10870"/>
                    </a:cubicBezTo>
                    <a:close/>
                    <a:moveTo>
                      <a:pt x="18925" y="10455"/>
                    </a:moveTo>
                    <a:cubicBezTo>
                      <a:pt x="19074" y="10535"/>
                      <a:pt x="18998" y="10353"/>
                      <a:pt x="19082" y="10331"/>
                    </a:cubicBezTo>
                    <a:cubicBezTo>
                      <a:pt x="19143" y="10315"/>
                      <a:pt x="19102" y="10429"/>
                      <a:pt x="19140" y="10453"/>
                    </a:cubicBezTo>
                    <a:cubicBezTo>
                      <a:pt x="19161" y="10466"/>
                      <a:pt x="19182" y="10192"/>
                      <a:pt x="19268" y="10229"/>
                    </a:cubicBezTo>
                    <a:cubicBezTo>
                      <a:pt x="19270" y="10283"/>
                      <a:pt x="19281" y="10332"/>
                      <a:pt x="19303" y="10378"/>
                    </a:cubicBezTo>
                    <a:cubicBezTo>
                      <a:pt x="19331" y="10411"/>
                      <a:pt x="19368" y="10180"/>
                      <a:pt x="19390" y="10163"/>
                    </a:cubicBezTo>
                    <a:cubicBezTo>
                      <a:pt x="19189" y="10042"/>
                      <a:pt x="19220" y="9561"/>
                      <a:pt x="19213" y="9410"/>
                    </a:cubicBezTo>
                    <a:cubicBezTo>
                      <a:pt x="19203" y="9250"/>
                      <a:pt x="18945" y="8663"/>
                      <a:pt x="18789" y="8793"/>
                    </a:cubicBezTo>
                    <a:cubicBezTo>
                      <a:pt x="18688" y="8878"/>
                      <a:pt x="18903" y="9380"/>
                      <a:pt x="18921" y="9513"/>
                    </a:cubicBezTo>
                    <a:cubicBezTo>
                      <a:pt x="18942" y="9666"/>
                      <a:pt x="18831" y="9812"/>
                      <a:pt x="18747" y="9883"/>
                    </a:cubicBezTo>
                    <a:cubicBezTo>
                      <a:pt x="18578" y="10022"/>
                      <a:pt x="18681" y="9752"/>
                      <a:pt x="18616" y="9737"/>
                    </a:cubicBezTo>
                    <a:cubicBezTo>
                      <a:pt x="18570" y="9727"/>
                      <a:pt x="18579" y="10013"/>
                      <a:pt x="18565" y="10058"/>
                    </a:cubicBezTo>
                    <a:cubicBezTo>
                      <a:pt x="18497" y="10271"/>
                      <a:pt x="18631" y="10204"/>
                      <a:pt x="18427" y="10176"/>
                    </a:cubicBezTo>
                    <a:cubicBezTo>
                      <a:pt x="18351" y="10166"/>
                      <a:pt x="18089" y="10234"/>
                      <a:pt x="18044" y="10303"/>
                    </a:cubicBezTo>
                    <a:cubicBezTo>
                      <a:pt x="18047" y="10299"/>
                      <a:pt x="17883" y="10560"/>
                      <a:pt x="17858" y="10523"/>
                    </a:cubicBezTo>
                    <a:cubicBezTo>
                      <a:pt x="17899" y="10754"/>
                      <a:pt x="18464" y="10422"/>
                      <a:pt x="18580" y="10472"/>
                    </a:cubicBezTo>
                    <a:cubicBezTo>
                      <a:pt x="18585" y="10596"/>
                      <a:pt x="18609" y="10680"/>
                      <a:pt x="18703" y="10735"/>
                    </a:cubicBezTo>
                    <a:cubicBezTo>
                      <a:pt x="18753" y="10764"/>
                      <a:pt x="18816" y="10592"/>
                      <a:pt x="18840" y="10543"/>
                    </a:cubicBezTo>
                    <a:cubicBezTo>
                      <a:pt x="18865" y="10494"/>
                      <a:pt x="18720" y="10465"/>
                      <a:pt x="18769" y="10389"/>
                    </a:cubicBezTo>
                    <a:cubicBezTo>
                      <a:pt x="18797" y="10347"/>
                      <a:pt x="18905" y="10444"/>
                      <a:pt x="18925" y="10455"/>
                    </a:cubicBezTo>
                    <a:close/>
                    <a:moveTo>
                      <a:pt x="19160" y="8116"/>
                    </a:moveTo>
                    <a:lnTo>
                      <a:pt x="19146" y="8111"/>
                    </a:lnTo>
                    <a:cubicBezTo>
                      <a:pt x="19036" y="8151"/>
                      <a:pt x="19089" y="8247"/>
                      <a:pt x="18906" y="8142"/>
                    </a:cubicBezTo>
                    <a:cubicBezTo>
                      <a:pt x="18847" y="8108"/>
                      <a:pt x="18485" y="7762"/>
                      <a:pt x="18443" y="7857"/>
                    </a:cubicBezTo>
                    <a:cubicBezTo>
                      <a:pt x="18479" y="7928"/>
                      <a:pt x="18697" y="8296"/>
                      <a:pt x="18646" y="8380"/>
                    </a:cubicBezTo>
                    <a:cubicBezTo>
                      <a:pt x="18629" y="8381"/>
                      <a:pt x="18520" y="8340"/>
                      <a:pt x="18499" y="8358"/>
                    </a:cubicBezTo>
                    <a:cubicBezTo>
                      <a:pt x="18498" y="8393"/>
                      <a:pt x="18522" y="8403"/>
                      <a:pt x="18547" y="8410"/>
                    </a:cubicBezTo>
                    <a:cubicBezTo>
                      <a:pt x="18531" y="8460"/>
                      <a:pt x="18513" y="8509"/>
                      <a:pt x="18493" y="8557"/>
                    </a:cubicBezTo>
                    <a:cubicBezTo>
                      <a:pt x="18527" y="8619"/>
                      <a:pt x="18568" y="8674"/>
                      <a:pt x="18615" y="8721"/>
                    </a:cubicBezTo>
                    <a:cubicBezTo>
                      <a:pt x="18661" y="8865"/>
                      <a:pt x="18800" y="8728"/>
                      <a:pt x="18795" y="8712"/>
                    </a:cubicBezTo>
                    <a:cubicBezTo>
                      <a:pt x="18774" y="8635"/>
                      <a:pt x="18622" y="8687"/>
                      <a:pt x="18587" y="8598"/>
                    </a:cubicBezTo>
                    <a:cubicBezTo>
                      <a:pt x="18565" y="8543"/>
                      <a:pt x="18779" y="8529"/>
                      <a:pt x="18804" y="8536"/>
                    </a:cubicBezTo>
                    <a:cubicBezTo>
                      <a:pt x="18831" y="8543"/>
                      <a:pt x="19142" y="8756"/>
                      <a:pt x="19097" y="8609"/>
                    </a:cubicBezTo>
                    <a:cubicBezTo>
                      <a:pt x="19047" y="8447"/>
                      <a:pt x="19219" y="8414"/>
                      <a:pt x="19316" y="8366"/>
                    </a:cubicBezTo>
                    <a:cubicBezTo>
                      <a:pt x="19247" y="8378"/>
                      <a:pt x="19154" y="8192"/>
                      <a:pt x="19160" y="8116"/>
                    </a:cubicBezTo>
                    <a:close/>
                    <a:moveTo>
                      <a:pt x="17646" y="6274"/>
                    </a:moveTo>
                    <a:cubicBezTo>
                      <a:pt x="17799" y="6419"/>
                      <a:pt x="17943" y="6645"/>
                      <a:pt x="18027" y="6862"/>
                    </a:cubicBezTo>
                    <a:cubicBezTo>
                      <a:pt x="18080" y="6997"/>
                      <a:pt x="18171" y="7189"/>
                      <a:pt x="18248" y="7303"/>
                    </a:cubicBezTo>
                    <a:cubicBezTo>
                      <a:pt x="18298" y="7378"/>
                      <a:pt x="18389" y="7663"/>
                      <a:pt x="18474" y="7676"/>
                    </a:cubicBezTo>
                    <a:cubicBezTo>
                      <a:pt x="18421" y="7470"/>
                      <a:pt x="18534" y="7473"/>
                      <a:pt x="18607" y="7547"/>
                    </a:cubicBezTo>
                    <a:cubicBezTo>
                      <a:pt x="18461" y="7353"/>
                      <a:pt x="18082" y="7060"/>
                      <a:pt x="18198" y="6858"/>
                    </a:cubicBezTo>
                    <a:cubicBezTo>
                      <a:pt x="18255" y="6759"/>
                      <a:pt x="18499" y="7018"/>
                      <a:pt x="18519" y="7049"/>
                    </a:cubicBezTo>
                    <a:cubicBezTo>
                      <a:pt x="18357" y="6801"/>
                      <a:pt x="18126" y="6627"/>
                      <a:pt x="17961" y="6378"/>
                    </a:cubicBezTo>
                    <a:cubicBezTo>
                      <a:pt x="17806" y="6144"/>
                      <a:pt x="17586" y="5734"/>
                      <a:pt x="17350" y="5619"/>
                    </a:cubicBezTo>
                    <a:cubicBezTo>
                      <a:pt x="17325" y="5663"/>
                      <a:pt x="17472" y="5827"/>
                      <a:pt x="17478" y="5878"/>
                    </a:cubicBezTo>
                    <a:cubicBezTo>
                      <a:pt x="17465" y="5877"/>
                      <a:pt x="17376" y="5743"/>
                      <a:pt x="17378" y="5856"/>
                    </a:cubicBezTo>
                    <a:cubicBezTo>
                      <a:pt x="17378" y="5852"/>
                      <a:pt x="17378" y="5849"/>
                      <a:pt x="17378" y="5857"/>
                    </a:cubicBezTo>
                    <a:cubicBezTo>
                      <a:pt x="17378" y="5869"/>
                      <a:pt x="17378" y="5863"/>
                      <a:pt x="17378" y="5857"/>
                    </a:cubicBezTo>
                    <a:cubicBezTo>
                      <a:pt x="17381" y="5928"/>
                      <a:pt x="17603" y="6232"/>
                      <a:pt x="17646" y="6274"/>
                    </a:cubicBezTo>
                    <a:close/>
                    <a:moveTo>
                      <a:pt x="18607" y="7547"/>
                    </a:moveTo>
                    <a:cubicBezTo>
                      <a:pt x="18635" y="7584"/>
                      <a:pt x="18654" y="7616"/>
                      <a:pt x="18660" y="7644"/>
                    </a:cubicBezTo>
                    <a:cubicBezTo>
                      <a:pt x="18653" y="7607"/>
                      <a:pt x="18633" y="7573"/>
                      <a:pt x="18607" y="7547"/>
                    </a:cubicBezTo>
                    <a:close/>
                    <a:moveTo>
                      <a:pt x="12796" y="1135"/>
                    </a:moveTo>
                    <a:cubicBezTo>
                      <a:pt x="12751" y="1122"/>
                      <a:pt x="12895" y="1166"/>
                      <a:pt x="12796" y="1135"/>
                    </a:cubicBezTo>
                    <a:cubicBezTo>
                      <a:pt x="12796" y="1135"/>
                      <a:pt x="12796" y="1135"/>
                      <a:pt x="12796" y="1135"/>
                    </a:cubicBezTo>
                    <a:close/>
                    <a:moveTo>
                      <a:pt x="12796" y="1135"/>
                    </a:moveTo>
                    <a:cubicBezTo>
                      <a:pt x="12907" y="1169"/>
                      <a:pt x="13566" y="1269"/>
                      <a:pt x="13631" y="1102"/>
                    </a:cubicBezTo>
                    <a:cubicBezTo>
                      <a:pt x="13663" y="1018"/>
                      <a:pt x="12743" y="910"/>
                      <a:pt x="12645" y="914"/>
                    </a:cubicBezTo>
                    <a:cubicBezTo>
                      <a:pt x="12600" y="1062"/>
                      <a:pt x="12710" y="1110"/>
                      <a:pt x="12796" y="1135"/>
                    </a:cubicBezTo>
                    <a:close/>
                    <a:moveTo>
                      <a:pt x="6624" y="191"/>
                    </a:moveTo>
                    <a:cubicBezTo>
                      <a:pt x="6624" y="192"/>
                      <a:pt x="6625" y="195"/>
                      <a:pt x="6626" y="199"/>
                    </a:cubicBezTo>
                    <a:cubicBezTo>
                      <a:pt x="6626" y="196"/>
                      <a:pt x="6625" y="194"/>
                      <a:pt x="6624" y="191"/>
                    </a:cubicBezTo>
                    <a:cubicBezTo>
                      <a:pt x="6624" y="191"/>
                      <a:pt x="6624" y="191"/>
                      <a:pt x="6624" y="191"/>
                    </a:cubicBezTo>
                    <a:close/>
                    <a:moveTo>
                      <a:pt x="6637" y="229"/>
                    </a:moveTo>
                    <a:cubicBezTo>
                      <a:pt x="6645" y="251"/>
                      <a:pt x="6651" y="268"/>
                      <a:pt x="6637" y="229"/>
                    </a:cubicBezTo>
                    <a:cubicBezTo>
                      <a:pt x="6637" y="229"/>
                      <a:pt x="6637" y="229"/>
                      <a:pt x="6637" y="229"/>
                    </a:cubicBezTo>
                    <a:close/>
                    <a:moveTo>
                      <a:pt x="6637" y="229"/>
                    </a:moveTo>
                    <a:cubicBezTo>
                      <a:pt x="6637" y="228"/>
                      <a:pt x="6636" y="225"/>
                      <a:pt x="6635" y="224"/>
                    </a:cubicBezTo>
                    <a:cubicBezTo>
                      <a:pt x="6636" y="225"/>
                      <a:pt x="6637" y="227"/>
                      <a:pt x="6637" y="229"/>
                    </a:cubicBezTo>
                    <a:close/>
                    <a:moveTo>
                      <a:pt x="6626" y="199"/>
                    </a:moveTo>
                    <a:cubicBezTo>
                      <a:pt x="6629" y="205"/>
                      <a:pt x="6632" y="215"/>
                      <a:pt x="6635" y="224"/>
                    </a:cubicBezTo>
                    <a:cubicBezTo>
                      <a:pt x="6633" y="217"/>
                      <a:pt x="6630" y="209"/>
                      <a:pt x="6626" y="199"/>
                    </a:cubicBezTo>
                    <a:close/>
                    <a:moveTo>
                      <a:pt x="6639" y="191"/>
                    </a:moveTo>
                    <a:cubicBezTo>
                      <a:pt x="6700" y="344"/>
                      <a:pt x="6882" y="206"/>
                      <a:pt x="6974" y="224"/>
                    </a:cubicBezTo>
                    <a:cubicBezTo>
                      <a:pt x="6891" y="274"/>
                      <a:pt x="7101" y="361"/>
                      <a:pt x="7127" y="364"/>
                    </a:cubicBezTo>
                    <a:cubicBezTo>
                      <a:pt x="7319" y="388"/>
                      <a:pt x="7515" y="426"/>
                      <a:pt x="7709" y="415"/>
                    </a:cubicBezTo>
                    <a:cubicBezTo>
                      <a:pt x="7714" y="407"/>
                      <a:pt x="7716" y="403"/>
                      <a:pt x="7718" y="393"/>
                    </a:cubicBezTo>
                    <a:cubicBezTo>
                      <a:pt x="7615" y="349"/>
                      <a:pt x="7588" y="217"/>
                      <a:pt x="7471" y="203"/>
                    </a:cubicBezTo>
                    <a:cubicBezTo>
                      <a:pt x="7304" y="184"/>
                      <a:pt x="7240" y="132"/>
                      <a:pt x="7094" y="42"/>
                    </a:cubicBezTo>
                    <a:cubicBezTo>
                      <a:pt x="7017" y="-6"/>
                      <a:pt x="6518" y="-65"/>
                      <a:pt x="6639" y="191"/>
                    </a:cubicBezTo>
                    <a:cubicBezTo>
                      <a:pt x="6639" y="191"/>
                      <a:pt x="6639" y="191"/>
                      <a:pt x="6639" y="191"/>
                    </a:cubicBezTo>
                    <a:close/>
                    <a:moveTo>
                      <a:pt x="3049" y="1821"/>
                    </a:moveTo>
                    <a:cubicBezTo>
                      <a:pt x="3097" y="1824"/>
                      <a:pt x="3068" y="1822"/>
                      <a:pt x="3049" y="1821"/>
                    </a:cubicBezTo>
                    <a:cubicBezTo>
                      <a:pt x="3259" y="1833"/>
                      <a:pt x="3444" y="2105"/>
                      <a:pt x="3693" y="1983"/>
                    </a:cubicBezTo>
                    <a:cubicBezTo>
                      <a:pt x="3695" y="1975"/>
                      <a:pt x="3695" y="1959"/>
                      <a:pt x="3693" y="1951"/>
                    </a:cubicBezTo>
                    <a:cubicBezTo>
                      <a:pt x="3378" y="1819"/>
                      <a:pt x="3267" y="1534"/>
                      <a:pt x="3575" y="1251"/>
                    </a:cubicBezTo>
                    <a:cubicBezTo>
                      <a:pt x="3878" y="973"/>
                      <a:pt x="4250" y="1072"/>
                      <a:pt x="4563" y="873"/>
                    </a:cubicBezTo>
                    <a:cubicBezTo>
                      <a:pt x="4434" y="627"/>
                      <a:pt x="4069" y="857"/>
                      <a:pt x="3881" y="855"/>
                    </a:cubicBezTo>
                    <a:cubicBezTo>
                      <a:pt x="3631" y="853"/>
                      <a:pt x="3298" y="977"/>
                      <a:pt x="3102" y="1185"/>
                    </a:cubicBezTo>
                    <a:cubicBezTo>
                      <a:pt x="3040" y="1251"/>
                      <a:pt x="3027" y="1414"/>
                      <a:pt x="3008" y="1500"/>
                    </a:cubicBezTo>
                    <a:cubicBezTo>
                      <a:pt x="2968" y="1677"/>
                      <a:pt x="2751" y="1804"/>
                      <a:pt x="3049" y="1821"/>
                    </a:cubicBezTo>
                    <a:close/>
                    <a:moveTo>
                      <a:pt x="10216" y="16862"/>
                    </a:moveTo>
                    <a:cubicBezTo>
                      <a:pt x="10007" y="16414"/>
                      <a:pt x="9990" y="17186"/>
                      <a:pt x="10036" y="17376"/>
                    </a:cubicBezTo>
                    <a:cubicBezTo>
                      <a:pt x="10092" y="17606"/>
                      <a:pt x="10129" y="17705"/>
                      <a:pt x="10318" y="17537"/>
                    </a:cubicBezTo>
                    <a:cubicBezTo>
                      <a:pt x="10499" y="17376"/>
                      <a:pt x="10291" y="17023"/>
                      <a:pt x="10216" y="16863"/>
                    </a:cubicBezTo>
                    <a:cubicBezTo>
                      <a:pt x="10225" y="16883"/>
                      <a:pt x="10244" y="16922"/>
                      <a:pt x="10216" y="16862"/>
                    </a:cubicBezTo>
                    <a:close/>
                    <a:moveTo>
                      <a:pt x="10216" y="16862"/>
                    </a:moveTo>
                    <a:cubicBezTo>
                      <a:pt x="10216" y="16862"/>
                      <a:pt x="10216" y="16862"/>
                      <a:pt x="10216" y="16863"/>
                    </a:cubicBezTo>
                    <a:cubicBezTo>
                      <a:pt x="10211" y="16852"/>
                      <a:pt x="10209" y="16847"/>
                      <a:pt x="10216" y="16862"/>
                    </a:cubicBezTo>
                    <a:close/>
                    <a:moveTo>
                      <a:pt x="17680" y="20444"/>
                    </a:moveTo>
                    <a:cubicBezTo>
                      <a:pt x="17677" y="20432"/>
                      <a:pt x="17678" y="20435"/>
                      <a:pt x="17679" y="20439"/>
                    </a:cubicBezTo>
                    <a:cubicBezTo>
                      <a:pt x="17647" y="20338"/>
                      <a:pt x="17562" y="20187"/>
                      <a:pt x="17562" y="20438"/>
                    </a:cubicBezTo>
                    <a:cubicBezTo>
                      <a:pt x="17562" y="20640"/>
                      <a:pt x="17719" y="20588"/>
                      <a:pt x="17681" y="20445"/>
                    </a:cubicBezTo>
                    <a:cubicBezTo>
                      <a:pt x="17681" y="20446"/>
                      <a:pt x="17681" y="20446"/>
                      <a:pt x="17680" y="20444"/>
                    </a:cubicBezTo>
                    <a:close/>
                    <a:moveTo>
                      <a:pt x="20845" y="19801"/>
                    </a:moveTo>
                    <a:cubicBezTo>
                      <a:pt x="20845" y="19756"/>
                      <a:pt x="20831" y="19752"/>
                      <a:pt x="20720" y="19722"/>
                    </a:cubicBezTo>
                    <a:cubicBezTo>
                      <a:pt x="20484" y="19667"/>
                      <a:pt x="20309" y="19366"/>
                      <a:pt x="20078" y="19540"/>
                    </a:cubicBezTo>
                    <a:lnTo>
                      <a:pt x="20083" y="19581"/>
                    </a:lnTo>
                    <a:lnTo>
                      <a:pt x="20066" y="19592"/>
                    </a:lnTo>
                    <a:cubicBezTo>
                      <a:pt x="20073" y="19603"/>
                      <a:pt x="20078" y="19616"/>
                      <a:pt x="20080" y="19629"/>
                    </a:cubicBezTo>
                    <a:cubicBezTo>
                      <a:pt x="19967" y="19665"/>
                      <a:pt x="19867" y="19933"/>
                      <a:pt x="19784" y="19933"/>
                    </a:cubicBezTo>
                    <a:cubicBezTo>
                      <a:pt x="19806" y="19933"/>
                      <a:pt x="19649" y="19674"/>
                      <a:pt x="19649" y="19726"/>
                    </a:cubicBezTo>
                    <a:cubicBezTo>
                      <a:pt x="19591" y="19599"/>
                      <a:pt x="19738" y="19263"/>
                      <a:pt x="19533" y="19263"/>
                    </a:cubicBezTo>
                    <a:cubicBezTo>
                      <a:pt x="19510" y="19243"/>
                      <a:pt x="19395" y="19210"/>
                      <a:pt x="19371" y="19200"/>
                    </a:cubicBezTo>
                    <a:cubicBezTo>
                      <a:pt x="19228" y="19141"/>
                      <a:pt x="19205" y="19326"/>
                      <a:pt x="19144" y="19326"/>
                    </a:cubicBezTo>
                    <a:cubicBezTo>
                      <a:pt x="19123" y="19314"/>
                      <a:pt x="19057" y="19299"/>
                      <a:pt x="19047" y="19341"/>
                    </a:cubicBezTo>
                    <a:cubicBezTo>
                      <a:pt x="18878" y="19223"/>
                      <a:pt x="19194" y="19742"/>
                      <a:pt x="19275" y="19766"/>
                    </a:cubicBezTo>
                    <a:cubicBezTo>
                      <a:pt x="19141" y="19798"/>
                      <a:pt x="19298" y="20026"/>
                      <a:pt x="19315" y="20115"/>
                    </a:cubicBezTo>
                    <a:cubicBezTo>
                      <a:pt x="19376" y="20426"/>
                      <a:pt x="19468" y="20101"/>
                      <a:pt x="19519" y="20101"/>
                    </a:cubicBezTo>
                    <a:cubicBezTo>
                      <a:pt x="19605" y="20101"/>
                      <a:pt x="19914" y="20363"/>
                      <a:pt x="20018" y="20411"/>
                    </a:cubicBezTo>
                    <a:cubicBezTo>
                      <a:pt x="20127" y="20461"/>
                      <a:pt x="20181" y="20479"/>
                      <a:pt x="20248" y="20607"/>
                    </a:cubicBezTo>
                    <a:cubicBezTo>
                      <a:pt x="20277" y="20661"/>
                      <a:pt x="20274" y="20778"/>
                      <a:pt x="20326" y="20815"/>
                    </a:cubicBezTo>
                    <a:cubicBezTo>
                      <a:pt x="20319" y="20858"/>
                      <a:pt x="20311" y="20886"/>
                      <a:pt x="20321" y="20928"/>
                    </a:cubicBezTo>
                    <a:cubicBezTo>
                      <a:pt x="20186" y="20961"/>
                      <a:pt x="20099" y="21117"/>
                      <a:pt x="20109" y="21286"/>
                    </a:cubicBezTo>
                    <a:cubicBezTo>
                      <a:pt x="20228" y="21294"/>
                      <a:pt x="20372" y="21234"/>
                      <a:pt x="20433" y="21234"/>
                    </a:cubicBezTo>
                    <a:lnTo>
                      <a:pt x="20433" y="21233"/>
                    </a:lnTo>
                    <a:cubicBezTo>
                      <a:pt x="20433" y="21142"/>
                      <a:pt x="20719" y="21510"/>
                      <a:pt x="20736" y="21535"/>
                    </a:cubicBezTo>
                    <a:cubicBezTo>
                      <a:pt x="20771" y="21316"/>
                      <a:pt x="20771" y="21081"/>
                      <a:pt x="20799" y="20857"/>
                    </a:cubicBezTo>
                    <a:lnTo>
                      <a:pt x="20771" y="20809"/>
                    </a:lnTo>
                    <a:cubicBezTo>
                      <a:pt x="20895" y="20557"/>
                      <a:pt x="20831" y="20091"/>
                      <a:pt x="20845" y="19801"/>
                    </a:cubicBezTo>
                    <a:close/>
                    <a:moveTo>
                      <a:pt x="21482" y="3136"/>
                    </a:moveTo>
                    <a:cubicBezTo>
                      <a:pt x="21484" y="3136"/>
                      <a:pt x="21512" y="3136"/>
                      <a:pt x="21512" y="3136"/>
                    </a:cubicBezTo>
                    <a:cubicBezTo>
                      <a:pt x="21524" y="3110"/>
                      <a:pt x="21544" y="3089"/>
                      <a:pt x="21567" y="3075"/>
                    </a:cubicBezTo>
                    <a:cubicBezTo>
                      <a:pt x="21432" y="2793"/>
                      <a:pt x="21025" y="2732"/>
                      <a:pt x="20788" y="2699"/>
                    </a:cubicBezTo>
                    <a:cubicBezTo>
                      <a:pt x="20424" y="2699"/>
                      <a:pt x="20032" y="2429"/>
                      <a:pt x="19669" y="2355"/>
                    </a:cubicBezTo>
                    <a:cubicBezTo>
                      <a:pt x="19252" y="2271"/>
                      <a:pt x="18850" y="2097"/>
                      <a:pt x="18423" y="2086"/>
                    </a:cubicBezTo>
                    <a:cubicBezTo>
                      <a:pt x="18281" y="2082"/>
                      <a:pt x="18025" y="1964"/>
                      <a:pt x="17928" y="2085"/>
                    </a:cubicBezTo>
                    <a:cubicBezTo>
                      <a:pt x="17787" y="1963"/>
                      <a:pt x="17753" y="2111"/>
                      <a:pt x="17640" y="2116"/>
                    </a:cubicBezTo>
                    <a:cubicBezTo>
                      <a:pt x="17589" y="2193"/>
                      <a:pt x="17369" y="2124"/>
                      <a:pt x="17309" y="2114"/>
                    </a:cubicBezTo>
                    <a:cubicBezTo>
                      <a:pt x="17131" y="2085"/>
                      <a:pt x="16946" y="2126"/>
                      <a:pt x="16770" y="2090"/>
                    </a:cubicBezTo>
                    <a:cubicBezTo>
                      <a:pt x="16661" y="2068"/>
                      <a:pt x="16615" y="1921"/>
                      <a:pt x="16498" y="1897"/>
                    </a:cubicBezTo>
                    <a:cubicBezTo>
                      <a:pt x="16256" y="1847"/>
                      <a:pt x="15932" y="1733"/>
                      <a:pt x="15687" y="1852"/>
                    </a:cubicBezTo>
                    <a:cubicBezTo>
                      <a:pt x="15505" y="1940"/>
                      <a:pt x="15223" y="1766"/>
                      <a:pt x="15033" y="1732"/>
                    </a:cubicBezTo>
                    <a:cubicBezTo>
                      <a:pt x="15028" y="1585"/>
                      <a:pt x="14601" y="1491"/>
                      <a:pt x="14524" y="1604"/>
                    </a:cubicBezTo>
                    <a:cubicBezTo>
                      <a:pt x="14389" y="1489"/>
                      <a:pt x="14096" y="1512"/>
                      <a:pt x="13941" y="1503"/>
                    </a:cubicBezTo>
                    <a:lnTo>
                      <a:pt x="13941" y="1502"/>
                    </a:lnTo>
                    <a:cubicBezTo>
                      <a:pt x="13859" y="1397"/>
                      <a:pt x="13713" y="1363"/>
                      <a:pt x="13601" y="1377"/>
                    </a:cubicBezTo>
                    <a:cubicBezTo>
                      <a:pt x="13463" y="1395"/>
                      <a:pt x="13552" y="1500"/>
                      <a:pt x="13642" y="1496"/>
                    </a:cubicBezTo>
                    <a:cubicBezTo>
                      <a:pt x="13538" y="1516"/>
                      <a:pt x="13426" y="1657"/>
                      <a:pt x="13589" y="1732"/>
                    </a:cubicBezTo>
                    <a:cubicBezTo>
                      <a:pt x="13432" y="1749"/>
                      <a:pt x="13289" y="1736"/>
                      <a:pt x="13132" y="1770"/>
                    </a:cubicBezTo>
                    <a:cubicBezTo>
                      <a:pt x="13010" y="1796"/>
                      <a:pt x="12688" y="1530"/>
                      <a:pt x="12823" y="1894"/>
                    </a:cubicBezTo>
                    <a:cubicBezTo>
                      <a:pt x="12699" y="1866"/>
                      <a:pt x="12578" y="1803"/>
                      <a:pt x="12462" y="1744"/>
                    </a:cubicBezTo>
                    <a:lnTo>
                      <a:pt x="12468" y="1739"/>
                    </a:lnTo>
                    <a:lnTo>
                      <a:pt x="12445" y="1651"/>
                    </a:lnTo>
                    <a:cubicBezTo>
                      <a:pt x="12201" y="1356"/>
                      <a:pt x="11570" y="1196"/>
                      <a:pt x="11249" y="1384"/>
                    </a:cubicBezTo>
                    <a:cubicBezTo>
                      <a:pt x="11292" y="1402"/>
                      <a:pt x="11339" y="1419"/>
                      <a:pt x="11379" y="1446"/>
                    </a:cubicBezTo>
                    <a:cubicBezTo>
                      <a:pt x="11235" y="1453"/>
                      <a:pt x="11040" y="1498"/>
                      <a:pt x="10902" y="1435"/>
                    </a:cubicBezTo>
                    <a:cubicBezTo>
                      <a:pt x="10924" y="1410"/>
                      <a:pt x="10943" y="1372"/>
                      <a:pt x="10960" y="1341"/>
                    </a:cubicBezTo>
                    <a:cubicBezTo>
                      <a:pt x="10707" y="1338"/>
                      <a:pt x="10460" y="1329"/>
                      <a:pt x="10209" y="1352"/>
                    </a:cubicBezTo>
                    <a:cubicBezTo>
                      <a:pt x="10151" y="1292"/>
                      <a:pt x="10082" y="1254"/>
                      <a:pt x="10017" y="1207"/>
                    </a:cubicBezTo>
                    <a:cubicBezTo>
                      <a:pt x="10017" y="1207"/>
                      <a:pt x="10014" y="1302"/>
                      <a:pt x="10014" y="1302"/>
                    </a:cubicBezTo>
                    <a:cubicBezTo>
                      <a:pt x="9917" y="1297"/>
                      <a:pt x="9781" y="1215"/>
                      <a:pt x="9686" y="1274"/>
                    </a:cubicBezTo>
                    <a:cubicBezTo>
                      <a:pt x="10299" y="771"/>
                      <a:pt x="9202" y="741"/>
                      <a:pt x="8912" y="764"/>
                    </a:cubicBezTo>
                    <a:cubicBezTo>
                      <a:pt x="8912" y="763"/>
                      <a:pt x="8942" y="682"/>
                      <a:pt x="8942" y="682"/>
                    </a:cubicBezTo>
                    <a:cubicBezTo>
                      <a:pt x="8857" y="692"/>
                      <a:pt x="8774" y="674"/>
                      <a:pt x="8690" y="667"/>
                    </a:cubicBezTo>
                    <a:cubicBezTo>
                      <a:pt x="8692" y="666"/>
                      <a:pt x="8711" y="652"/>
                      <a:pt x="8711" y="652"/>
                    </a:cubicBezTo>
                    <a:lnTo>
                      <a:pt x="8680" y="562"/>
                    </a:lnTo>
                    <a:cubicBezTo>
                      <a:pt x="8568" y="569"/>
                      <a:pt x="8454" y="542"/>
                      <a:pt x="8339" y="545"/>
                    </a:cubicBezTo>
                    <a:cubicBezTo>
                      <a:pt x="8372" y="543"/>
                      <a:pt x="8389" y="524"/>
                      <a:pt x="8390" y="487"/>
                    </a:cubicBezTo>
                    <a:cubicBezTo>
                      <a:pt x="8348" y="373"/>
                      <a:pt x="8029" y="432"/>
                      <a:pt x="7984" y="380"/>
                    </a:cubicBezTo>
                    <a:cubicBezTo>
                      <a:pt x="7880" y="261"/>
                      <a:pt x="7809" y="457"/>
                      <a:pt x="7733" y="455"/>
                    </a:cubicBezTo>
                    <a:cubicBezTo>
                      <a:pt x="7767" y="710"/>
                      <a:pt x="8058" y="574"/>
                      <a:pt x="8203" y="565"/>
                    </a:cubicBezTo>
                    <a:cubicBezTo>
                      <a:pt x="8141" y="586"/>
                      <a:pt x="8043" y="670"/>
                      <a:pt x="8093" y="768"/>
                    </a:cubicBezTo>
                    <a:cubicBezTo>
                      <a:pt x="8012" y="760"/>
                      <a:pt x="7931" y="780"/>
                      <a:pt x="7859" y="828"/>
                    </a:cubicBezTo>
                    <a:lnTo>
                      <a:pt x="7899" y="850"/>
                    </a:lnTo>
                    <a:cubicBezTo>
                      <a:pt x="7761" y="924"/>
                      <a:pt x="7599" y="792"/>
                      <a:pt x="7453" y="841"/>
                    </a:cubicBezTo>
                    <a:cubicBezTo>
                      <a:pt x="7359" y="872"/>
                      <a:pt x="7267" y="899"/>
                      <a:pt x="7171" y="911"/>
                    </a:cubicBezTo>
                    <a:cubicBezTo>
                      <a:pt x="6973" y="936"/>
                      <a:pt x="6832" y="1042"/>
                      <a:pt x="6697" y="1218"/>
                    </a:cubicBezTo>
                    <a:lnTo>
                      <a:pt x="6715" y="1300"/>
                    </a:lnTo>
                    <a:cubicBezTo>
                      <a:pt x="6595" y="1317"/>
                      <a:pt x="5933" y="1282"/>
                      <a:pt x="6309" y="1601"/>
                    </a:cubicBezTo>
                    <a:cubicBezTo>
                      <a:pt x="6139" y="1560"/>
                      <a:pt x="5956" y="1546"/>
                      <a:pt x="5807" y="1683"/>
                    </a:cubicBezTo>
                    <a:cubicBezTo>
                      <a:pt x="5762" y="1559"/>
                      <a:pt x="5703" y="1466"/>
                      <a:pt x="5588" y="1483"/>
                    </a:cubicBezTo>
                    <a:lnTo>
                      <a:pt x="5593" y="1581"/>
                    </a:lnTo>
                    <a:lnTo>
                      <a:pt x="5611" y="1582"/>
                    </a:lnTo>
                    <a:cubicBezTo>
                      <a:pt x="5618" y="1583"/>
                      <a:pt x="5633" y="1606"/>
                      <a:pt x="5635" y="1626"/>
                    </a:cubicBezTo>
                    <a:cubicBezTo>
                      <a:pt x="5565" y="1686"/>
                      <a:pt x="5488" y="1670"/>
                      <a:pt x="5467" y="1800"/>
                    </a:cubicBezTo>
                    <a:cubicBezTo>
                      <a:pt x="5452" y="1798"/>
                      <a:pt x="5437" y="1795"/>
                      <a:pt x="5422" y="1791"/>
                    </a:cubicBezTo>
                    <a:cubicBezTo>
                      <a:pt x="5363" y="1613"/>
                      <a:pt x="5452" y="1463"/>
                      <a:pt x="5208" y="1445"/>
                    </a:cubicBezTo>
                    <a:cubicBezTo>
                      <a:pt x="5135" y="1440"/>
                      <a:pt x="5060" y="1440"/>
                      <a:pt x="4988" y="1440"/>
                    </a:cubicBezTo>
                    <a:cubicBezTo>
                      <a:pt x="4835" y="1440"/>
                      <a:pt x="4896" y="1580"/>
                      <a:pt x="4862" y="1697"/>
                    </a:cubicBezTo>
                    <a:cubicBezTo>
                      <a:pt x="4835" y="1790"/>
                      <a:pt x="4726" y="1733"/>
                      <a:pt x="4708" y="1846"/>
                    </a:cubicBezTo>
                    <a:cubicBezTo>
                      <a:pt x="4689" y="1970"/>
                      <a:pt x="4799" y="1948"/>
                      <a:pt x="4812" y="1996"/>
                    </a:cubicBezTo>
                    <a:cubicBezTo>
                      <a:pt x="4844" y="2077"/>
                      <a:pt x="4824" y="2151"/>
                      <a:pt x="4867" y="2245"/>
                    </a:cubicBezTo>
                    <a:cubicBezTo>
                      <a:pt x="4713" y="2182"/>
                      <a:pt x="4560" y="2145"/>
                      <a:pt x="4400" y="2112"/>
                    </a:cubicBezTo>
                    <a:cubicBezTo>
                      <a:pt x="4221" y="2086"/>
                      <a:pt x="4015" y="1954"/>
                      <a:pt x="3841" y="1954"/>
                    </a:cubicBezTo>
                    <a:cubicBezTo>
                      <a:pt x="3573" y="1954"/>
                      <a:pt x="4110" y="2290"/>
                      <a:pt x="4127" y="2309"/>
                    </a:cubicBezTo>
                    <a:cubicBezTo>
                      <a:pt x="4105" y="2315"/>
                      <a:pt x="4083" y="2320"/>
                      <a:pt x="4060" y="2324"/>
                    </a:cubicBezTo>
                    <a:lnTo>
                      <a:pt x="4065" y="2298"/>
                    </a:lnTo>
                    <a:cubicBezTo>
                      <a:pt x="3852" y="2201"/>
                      <a:pt x="3571" y="2399"/>
                      <a:pt x="3372" y="2425"/>
                    </a:cubicBezTo>
                    <a:cubicBezTo>
                      <a:pt x="3370" y="2381"/>
                      <a:pt x="3421" y="2299"/>
                      <a:pt x="3432" y="2250"/>
                    </a:cubicBezTo>
                    <a:cubicBezTo>
                      <a:pt x="3242" y="2226"/>
                      <a:pt x="3075" y="2344"/>
                      <a:pt x="2898" y="2413"/>
                    </a:cubicBezTo>
                    <a:cubicBezTo>
                      <a:pt x="2804" y="2450"/>
                      <a:pt x="2559" y="2500"/>
                      <a:pt x="2574" y="2674"/>
                    </a:cubicBezTo>
                    <a:cubicBezTo>
                      <a:pt x="2584" y="2801"/>
                      <a:pt x="2315" y="2630"/>
                      <a:pt x="2302" y="2618"/>
                    </a:cubicBezTo>
                    <a:cubicBezTo>
                      <a:pt x="2377" y="2566"/>
                      <a:pt x="2604" y="2549"/>
                      <a:pt x="2395" y="2412"/>
                    </a:cubicBezTo>
                    <a:cubicBezTo>
                      <a:pt x="2245" y="2314"/>
                      <a:pt x="2091" y="2321"/>
                      <a:pt x="1929" y="2318"/>
                    </a:cubicBezTo>
                    <a:cubicBezTo>
                      <a:pt x="1937" y="2433"/>
                      <a:pt x="1993" y="2432"/>
                      <a:pt x="2055" y="2493"/>
                    </a:cubicBezTo>
                    <a:cubicBezTo>
                      <a:pt x="2046" y="2478"/>
                      <a:pt x="2074" y="2893"/>
                      <a:pt x="2169" y="2758"/>
                    </a:cubicBezTo>
                    <a:cubicBezTo>
                      <a:pt x="2163" y="2794"/>
                      <a:pt x="2158" y="2830"/>
                      <a:pt x="2156" y="2867"/>
                    </a:cubicBezTo>
                    <a:cubicBezTo>
                      <a:pt x="1969" y="2739"/>
                      <a:pt x="1862" y="2828"/>
                      <a:pt x="1686" y="2928"/>
                    </a:cubicBezTo>
                    <a:cubicBezTo>
                      <a:pt x="1500" y="3032"/>
                      <a:pt x="1637" y="3097"/>
                      <a:pt x="1707" y="3188"/>
                    </a:cubicBezTo>
                    <a:cubicBezTo>
                      <a:pt x="1680" y="3244"/>
                      <a:pt x="1425" y="3107"/>
                      <a:pt x="1395" y="3091"/>
                    </a:cubicBezTo>
                    <a:cubicBezTo>
                      <a:pt x="1324" y="3053"/>
                      <a:pt x="1217" y="3102"/>
                      <a:pt x="1148" y="3140"/>
                    </a:cubicBezTo>
                    <a:cubicBezTo>
                      <a:pt x="1225" y="3269"/>
                      <a:pt x="1313" y="3308"/>
                      <a:pt x="1425" y="3357"/>
                    </a:cubicBezTo>
                    <a:cubicBezTo>
                      <a:pt x="1277" y="3479"/>
                      <a:pt x="1067" y="3145"/>
                      <a:pt x="988" y="3080"/>
                    </a:cubicBezTo>
                    <a:cubicBezTo>
                      <a:pt x="1015" y="3019"/>
                      <a:pt x="1044" y="2956"/>
                      <a:pt x="990" y="2892"/>
                    </a:cubicBezTo>
                    <a:cubicBezTo>
                      <a:pt x="1164" y="2934"/>
                      <a:pt x="2149" y="3013"/>
                      <a:pt x="1702" y="2525"/>
                    </a:cubicBezTo>
                    <a:cubicBezTo>
                      <a:pt x="1515" y="2321"/>
                      <a:pt x="920" y="2139"/>
                      <a:pt x="679" y="2180"/>
                    </a:cubicBezTo>
                    <a:cubicBezTo>
                      <a:pt x="673" y="2165"/>
                      <a:pt x="662" y="2161"/>
                      <a:pt x="647" y="2169"/>
                    </a:cubicBezTo>
                    <a:cubicBezTo>
                      <a:pt x="682" y="2169"/>
                      <a:pt x="559" y="2063"/>
                      <a:pt x="524" y="2055"/>
                    </a:cubicBezTo>
                    <a:cubicBezTo>
                      <a:pt x="469" y="2042"/>
                      <a:pt x="389" y="2064"/>
                      <a:pt x="328" y="2064"/>
                    </a:cubicBezTo>
                    <a:cubicBezTo>
                      <a:pt x="303" y="2062"/>
                      <a:pt x="285" y="2082"/>
                      <a:pt x="285" y="2118"/>
                    </a:cubicBezTo>
                    <a:cubicBezTo>
                      <a:pt x="266" y="2111"/>
                      <a:pt x="247" y="2104"/>
                      <a:pt x="228" y="2096"/>
                    </a:cubicBezTo>
                    <a:lnTo>
                      <a:pt x="222" y="2118"/>
                    </a:lnTo>
                    <a:lnTo>
                      <a:pt x="216" y="2112"/>
                    </a:lnTo>
                    <a:cubicBezTo>
                      <a:pt x="127" y="2182"/>
                      <a:pt x="72" y="2289"/>
                      <a:pt x="1" y="2385"/>
                    </a:cubicBezTo>
                    <a:cubicBezTo>
                      <a:pt x="38" y="2448"/>
                      <a:pt x="247" y="2553"/>
                      <a:pt x="193" y="2625"/>
                    </a:cubicBezTo>
                    <a:cubicBezTo>
                      <a:pt x="81" y="2777"/>
                      <a:pt x="241" y="2837"/>
                      <a:pt x="293" y="2954"/>
                    </a:cubicBezTo>
                    <a:cubicBezTo>
                      <a:pt x="170" y="3047"/>
                      <a:pt x="319" y="3299"/>
                      <a:pt x="399" y="3343"/>
                    </a:cubicBezTo>
                    <a:cubicBezTo>
                      <a:pt x="293" y="3475"/>
                      <a:pt x="513" y="3547"/>
                      <a:pt x="565" y="3597"/>
                    </a:cubicBezTo>
                    <a:cubicBezTo>
                      <a:pt x="607" y="3637"/>
                      <a:pt x="411" y="3845"/>
                      <a:pt x="390" y="3866"/>
                    </a:cubicBezTo>
                    <a:cubicBezTo>
                      <a:pt x="245" y="4011"/>
                      <a:pt x="119" y="4126"/>
                      <a:pt x="0" y="4306"/>
                    </a:cubicBezTo>
                    <a:cubicBezTo>
                      <a:pt x="85" y="4284"/>
                      <a:pt x="190" y="4172"/>
                      <a:pt x="266" y="4167"/>
                    </a:cubicBezTo>
                    <a:cubicBezTo>
                      <a:pt x="283" y="4197"/>
                      <a:pt x="302" y="4226"/>
                      <a:pt x="323" y="4253"/>
                    </a:cubicBezTo>
                    <a:cubicBezTo>
                      <a:pt x="222" y="4199"/>
                      <a:pt x="162" y="4293"/>
                      <a:pt x="201" y="4411"/>
                    </a:cubicBezTo>
                    <a:cubicBezTo>
                      <a:pt x="162" y="4553"/>
                      <a:pt x="82" y="4589"/>
                      <a:pt x="175" y="4758"/>
                    </a:cubicBezTo>
                    <a:cubicBezTo>
                      <a:pt x="78" y="4850"/>
                      <a:pt x="345" y="5225"/>
                      <a:pt x="406" y="5296"/>
                    </a:cubicBezTo>
                    <a:cubicBezTo>
                      <a:pt x="430" y="5300"/>
                      <a:pt x="451" y="5290"/>
                      <a:pt x="470" y="5265"/>
                    </a:cubicBezTo>
                    <a:cubicBezTo>
                      <a:pt x="470" y="5264"/>
                      <a:pt x="471" y="5244"/>
                      <a:pt x="471" y="5244"/>
                    </a:cubicBezTo>
                    <a:cubicBezTo>
                      <a:pt x="468" y="5227"/>
                      <a:pt x="693" y="5374"/>
                      <a:pt x="723" y="5409"/>
                    </a:cubicBezTo>
                    <a:cubicBezTo>
                      <a:pt x="683" y="5491"/>
                      <a:pt x="819" y="5677"/>
                      <a:pt x="881" y="5677"/>
                    </a:cubicBezTo>
                    <a:cubicBezTo>
                      <a:pt x="881" y="5776"/>
                      <a:pt x="983" y="5725"/>
                      <a:pt x="1012" y="5801"/>
                    </a:cubicBezTo>
                    <a:cubicBezTo>
                      <a:pt x="1013" y="5803"/>
                      <a:pt x="840" y="5849"/>
                      <a:pt x="814" y="5864"/>
                    </a:cubicBezTo>
                    <a:cubicBezTo>
                      <a:pt x="850" y="5933"/>
                      <a:pt x="902" y="6106"/>
                      <a:pt x="948" y="6152"/>
                    </a:cubicBezTo>
                    <a:cubicBezTo>
                      <a:pt x="1062" y="6265"/>
                      <a:pt x="1164" y="6069"/>
                      <a:pt x="1293" y="6203"/>
                    </a:cubicBezTo>
                    <a:cubicBezTo>
                      <a:pt x="1286" y="6211"/>
                      <a:pt x="1265" y="6237"/>
                      <a:pt x="1265" y="6237"/>
                    </a:cubicBezTo>
                    <a:cubicBezTo>
                      <a:pt x="1317" y="6354"/>
                      <a:pt x="1446" y="6350"/>
                      <a:pt x="1481" y="6450"/>
                    </a:cubicBezTo>
                    <a:cubicBezTo>
                      <a:pt x="1563" y="6681"/>
                      <a:pt x="1653" y="6696"/>
                      <a:pt x="1848" y="6592"/>
                    </a:cubicBezTo>
                    <a:cubicBezTo>
                      <a:pt x="1905" y="6655"/>
                      <a:pt x="1926" y="6720"/>
                      <a:pt x="2004" y="6723"/>
                    </a:cubicBezTo>
                    <a:lnTo>
                      <a:pt x="2009" y="6693"/>
                    </a:lnTo>
                    <a:cubicBezTo>
                      <a:pt x="2095" y="6686"/>
                      <a:pt x="2174" y="6765"/>
                      <a:pt x="2257" y="6780"/>
                    </a:cubicBezTo>
                    <a:cubicBezTo>
                      <a:pt x="2237" y="6906"/>
                      <a:pt x="2273" y="6983"/>
                      <a:pt x="2267" y="7093"/>
                    </a:cubicBezTo>
                    <a:cubicBezTo>
                      <a:pt x="2263" y="7128"/>
                      <a:pt x="2226" y="7132"/>
                      <a:pt x="2204" y="7126"/>
                    </a:cubicBezTo>
                    <a:lnTo>
                      <a:pt x="2204" y="7098"/>
                    </a:lnTo>
                    <a:cubicBezTo>
                      <a:pt x="2092" y="7098"/>
                      <a:pt x="1997" y="7275"/>
                      <a:pt x="2085" y="7391"/>
                    </a:cubicBezTo>
                    <a:cubicBezTo>
                      <a:pt x="2053" y="7403"/>
                      <a:pt x="2020" y="7412"/>
                      <a:pt x="1986" y="7420"/>
                    </a:cubicBezTo>
                    <a:cubicBezTo>
                      <a:pt x="1976" y="7486"/>
                      <a:pt x="2003" y="7524"/>
                      <a:pt x="2047" y="7561"/>
                    </a:cubicBezTo>
                    <a:cubicBezTo>
                      <a:pt x="2027" y="7581"/>
                      <a:pt x="2018" y="7606"/>
                      <a:pt x="2021" y="7635"/>
                    </a:cubicBezTo>
                    <a:cubicBezTo>
                      <a:pt x="2021" y="7661"/>
                      <a:pt x="1989" y="7660"/>
                      <a:pt x="1990" y="7711"/>
                    </a:cubicBezTo>
                    <a:cubicBezTo>
                      <a:pt x="1945" y="7720"/>
                      <a:pt x="1898" y="7715"/>
                      <a:pt x="1853" y="7703"/>
                    </a:cubicBezTo>
                    <a:cubicBezTo>
                      <a:pt x="1856" y="7754"/>
                      <a:pt x="1852" y="7802"/>
                      <a:pt x="1841" y="7849"/>
                    </a:cubicBezTo>
                    <a:cubicBezTo>
                      <a:pt x="2028" y="7973"/>
                      <a:pt x="2205" y="8066"/>
                      <a:pt x="2363" y="8238"/>
                    </a:cubicBezTo>
                    <a:cubicBezTo>
                      <a:pt x="2296" y="8346"/>
                      <a:pt x="2888" y="8477"/>
                      <a:pt x="2736" y="8789"/>
                    </a:cubicBezTo>
                    <a:cubicBezTo>
                      <a:pt x="2487" y="8980"/>
                      <a:pt x="2231" y="8785"/>
                      <a:pt x="1999" y="8788"/>
                    </a:cubicBezTo>
                    <a:cubicBezTo>
                      <a:pt x="1930" y="8781"/>
                      <a:pt x="1954" y="8678"/>
                      <a:pt x="1835" y="8708"/>
                    </a:cubicBezTo>
                    <a:cubicBezTo>
                      <a:pt x="1704" y="8534"/>
                      <a:pt x="1349" y="8634"/>
                      <a:pt x="1224" y="8736"/>
                    </a:cubicBezTo>
                    <a:cubicBezTo>
                      <a:pt x="1102" y="8835"/>
                      <a:pt x="682" y="8887"/>
                      <a:pt x="661" y="8607"/>
                    </a:cubicBezTo>
                    <a:cubicBezTo>
                      <a:pt x="631" y="8603"/>
                      <a:pt x="588" y="8600"/>
                      <a:pt x="561" y="8615"/>
                    </a:cubicBezTo>
                    <a:cubicBezTo>
                      <a:pt x="559" y="8612"/>
                      <a:pt x="535" y="8572"/>
                      <a:pt x="535" y="8572"/>
                    </a:cubicBezTo>
                    <a:cubicBezTo>
                      <a:pt x="414" y="8571"/>
                      <a:pt x="318" y="8636"/>
                      <a:pt x="375" y="8778"/>
                    </a:cubicBezTo>
                    <a:cubicBezTo>
                      <a:pt x="343" y="8806"/>
                      <a:pt x="256" y="9007"/>
                      <a:pt x="329" y="9043"/>
                    </a:cubicBezTo>
                    <a:cubicBezTo>
                      <a:pt x="249" y="9165"/>
                      <a:pt x="305" y="9330"/>
                      <a:pt x="421" y="9335"/>
                    </a:cubicBezTo>
                    <a:cubicBezTo>
                      <a:pt x="437" y="9593"/>
                      <a:pt x="540" y="10027"/>
                      <a:pt x="785" y="10022"/>
                    </a:cubicBezTo>
                    <a:cubicBezTo>
                      <a:pt x="850" y="10027"/>
                      <a:pt x="1167" y="10311"/>
                      <a:pt x="1169" y="10017"/>
                    </a:cubicBezTo>
                    <a:cubicBezTo>
                      <a:pt x="1171" y="9906"/>
                      <a:pt x="1447" y="10181"/>
                      <a:pt x="1452" y="10184"/>
                    </a:cubicBezTo>
                    <a:cubicBezTo>
                      <a:pt x="1603" y="10274"/>
                      <a:pt x="1696" y="10029"/>
                      <a:pt x="1800" y="10012"/>
                    </a:cubicBezTo>
                    <a:cubicBezTo>
                      <a:pt x="1854" y="10012"/>
                      <a:pt x="1899" y="10096"/>
                      <a:pt x="1959" y="10058"/>
                    </a:cubicBezTo>
                    <a:cubicBezTo>
                      <a:pt x="1947" y="10128"/>
                      <a:pt x="1993" y="10195"/>
                      <a:pt x="1984" y="10276"/>
                    </a:cubicBezTo>
                    <a:cubicBezTo>
                      <a:pt x="1984" y="10276"/>
                      <a:pt x="2022" y="10292"/>
                      <a:pt x="2025" y="10293"/>
                    </a:cubicBezTo>
                    <a:cubicBezTo>
                      <a:pt x="2030" y="10351"/>
                      <a:pt x="2017" y="10414"/>
                      <a:pt x="2045" y="10467"/>
                    </a:cubicBezTo>
                    <a:cubicBezTo>
                      <a:pt x="1964" y="10561"/>
                      <a:pt x="1951" y="10674"/>
                      <a:pt x="1927" y="10801"/>
                    </a:cubicBezTo>
                    <a:cubicBezTo>
                      <a:pt x="1848" y="10835"/>
                      <a:pt x="1834" y="11184"/>
                      <a:pt x="1763" y="11286"/>
                    </a:cubicBezTo>
                    <a:cubicBezTo>
                      <a:pt x="1769" y="11302"/>
                      <a:pt x="2052" y="12076"/>
                      <a:pt x="1847" y="12076"/>
                    </a:cubicBezTo>
                    <a:cubicBezTo>
                      <a:pt x="1847" y="12076"/>
                      <a:pt x="1847" y="12076"/>
                      <a:pt x="1847" y="12076"/>
                    </a:cubicBezTo>
                    <a:lnTo>
                      <a:pt x="1837" y="12090"/>
                    </a:lnTo>
                    <a:cubicBezTo>
                      <a:pt x="1850" y="12113"/>
                      <a:pt x="1854" y="12139"/>
                      <a:pt x="1849" y="12168"/>
                    </a:cubicBezTo>
                    <a:lnTo>
                      <a:pt x="1968" y="12175"/>
                    </a:lnTo>
                    <a:cubicBezTo>
                      <a:pt x="2045" y="12306"/>
                      <a:pt x="2361" y="12799"/>
                      <a:pt x="2334" y="12928"/>
                    </a:cubicBezTo>
                    <a:cubicBezTo>
                      <a:pt x="2299" y="13089"/>
                      <a:pt x="2510" y="13140"/>
                      <a:pt x="2556" y="13229"/>
                    </a:cubicBezTo>
                    <a:cubicBezTo>
                      <a:pt x="2628" y="13365"/>
                      <a:pt x="2637" y="13466"/>
                      <a:pt x="2665" y="13606"/>
                    </a:cubicBezTo>
                    <a:cubicBezTo>
                      <a:pt x="2622" y="13995"/>
                      <a:pt x="2974" y="14177"/>
                      <a:pt x="3079" y="14465"/>
                    </a:cubicBezTo>
                    <a:cubicBezTo>
                      <a:pt x="3147" y="14644"/>
                      <a:pt x="3352" y="14818"/>
                      <a:pt x="3369" y="15010"/>
                    </a:cubicBezTo>
                    <a:cubicBezTo>
                      <a:pt x="3389" y="15237"/>
                      <a:pt x="3410" y="15717"/>
                      <a:pt x="3527" y="15914"/>
                    </a:cubicBezTo>
                    <a:cubicBezTo>
                      <a:pt x="3685" y="16178"/>
                      <a:pt x="3909" y="15819"/>
                      <a:pt x="4050" y="15819"/>
                    </a:cubicBezTo>
                    <a:cubicBezTo>
                      <a:pt x="4318" y="15819"/>
                      <a:pt x="4521" y="15540"/>
                      <a:pt x="4746" y="15429"/>
                    </a:cubicBezTo>
                    <a:cubicBezTo>
                      <a:pt x="4904" y="15350"/>
                      <a:pt x="5142" y="15358"/>
                      <a:pt x="5113" y="15092"/>
                    </a:cubicBezTo>
                    <a:cubicBezTo>
                      <a:pt x="5108" y="15051"/>
                      <a:pt x="5191" y="15049"/>
                      <a:pt x="5224" y="15056"/>
                    </a:cubicBezTo>
                    <a:cubicBezTo>
                      <a:pt x="5227" y="15026"/>
                      <a:pt x="5232" y="14996"/>
                      <a:pt x="5238" y="14967"/>
                    </a:cubicBezTo>
                    <a:cubicBezTo>
                      <a:pt x="5244" y="14974"/>
                      <a:pt x="5256" y="14987"/>
                      <a:pt x="5262" y="14995"/>
                    </a:cubicBezTo>
                    <a:cubicBezTo>
                      <a:pt x="5385" y="14964"/>
                      <a:pt x="5690" y="14881"/>
                      <a:pt x="5666" y="14697"/>
                    </a:cubicBezTo>
                    <a:cubicBezTo>
                      <a:pt x="5680" y="14778"/>
                      <a:pt x="5943" y="14440"/>
                      <a:pt x="5924" y="14454"/>
                    </a:cubicBezTo>
                    <a:cubicBezTo>
                      <a:pt x="5959" y="14436"/>
                      <a:pt x="6024" y="14445"/>
                      <a:pt x="6061" y="14446"/>
                    </a:cubicBezTo>
                    <a:lnTo>
                      <a:pt x="6064" y="14398"/>
                    </a:lnTo>
                    <a:lnTo>
                      <a:pt x="6088" y="14378"/>
                    </a:lnTo>
                    <a:cubicBezTo>
                      <a:pt x="6071" y="14281"/>
                      <a:pt x="6052" y="14106"/>
                      <a:pt x="6092" y="14014"/>
                    </a:cubicBezTo>
                    <a:cubicBezTo>
                      <a:pt x="6217" y="14121"/>
                      <a:pt x="6399" y="13516"/>
                      <a:pt x="6416" y="13402"/>
                    </a:cubicBezTo>
                    <a:cubicBezTo>
                      <a:pt x="6337" y="13408"/>
                      <a:pt x="6330" y="13381"/>
                      <a:pt x="6268" y="13333"/>
                    </a:cubicBezTo>
                    <a:cubicBezTo>
                      <a:pt x="6116" y="13110"/>
                      <a:pt x="6087" y="13191"/>
                      <a:pt x="5900" y="13054"/>
                    </a:cubicBezTo>
                    <a:cubicBezTo>
                      <a:pt x="5695" y="12901"/>
                      <a:pt x="5769" y="12651"/>
                      <a:pt x="5663" y="12468"/>
                    </a:cubicBezTo>
                    <a:cubicBezTo>
                      <a:pt x="5681" y="12448"/>
                      <a:pt x="5685" y="12420"/>
                      <a:pt x="5677" y="12383"/>
                    </a:cubicBezTo>
                    <a:cubicBezTo>
                      <a:pt x="5773" y="12362"/>
                      <a:pt x="5783" y="12641"/>
                      <a:pt x="5830" y="12702"/>
                    </a:cubicBezTo>
                    <a:cubicBezTo>
                      <a:pt x="5907" y="12800"/>
                      <a:pt x="6096" y="12798"/>
                      <a:pt x="6204" y="12813"/>
                    </a:cubicBezTo>
                    <a:cubicBezTo>
                      <a:pt x="6343" y="12843"/>
                      <a:pt x="6560" y="12984"/>
                      <a:pt x="6684" y="12921"/>
                    </a:cubicBezTo>
                    <a:cubicBezTo>
                      <a:pt x="6904" y="12809"/>
                      <a:pt x="7142" y="12917"/>
                      <a:pt x="7377" y="12831"/>
                    </a:cubicBezTo>
                    <a:cubicBezTo>
                      <a:pt x="7381" y="12857"/>
                      <a:pt x="7392" y="12874"/>
                      <a:pt x="7409" y="12884"/>
                    </a:cubicBezTo>
                    <a:cubicBezTo>
                      <a:pt x="7402" y="12977"/>
                      <a:pt x="7445" y="12999"/>
                      <a:pt x="7507" y="12996"/>
                    </a:cubicBezTo>
                    <a:cubicBezTo>
                      <a:pt x="7525" y="13107"/>
                      <a:pt x="7595" y="13302"/>
                      <a:pt x="7708" y="13243"/>
                    </a:cubicBezTo>
                    <a:cubicBezTo>
                      <a:pt x="7799" y="13358"/>
                      <a:pt x="7948" y="13516"/>
                      <a:pt x="8082" y="13456"/>
                    </a:cubicBezTo>
                    <a:cubicBezTo>
                      <a:pt x="8040" y="13536"/>
                      <a:pt x="7899" y="13395"/>
                      <a:pt x="7863" y="13512"/>
                    </a:cubicBezTo>
                    <a:cubicBezTo>
                      <a:pt x="7838" y="13591"/>
                      <a:pt x="7985" y="13734"/>
                      <a:pt x="8024" y="13785"/>
                    </a:cubicBezTo>
                    <a:cubicBezTo>
                      <a:pt x="8174" y="13978"/>
                      <a:pt x="8328" y="14099"/>
                      <a:pt x="8506" y="13859"/>
                    </a:cubicBezTo>
                    <a:cubicBezTo>
                      <a:pt x="8506" y="13859"/>
                      <a:pt x="8511" y="13822"/>
                      <a:pt x="8511" y="13821"/>
                    </a:cubicBezTo>
                    <a:cubicBezTo>
                      <a:pt x="8597" y="14372"/>
                      <a:pt x="8658" y="15060"/>
                      <a:pt x="8944" y="15536"/>
                    </a:cubicBezTo>
                    <a:cubicBezTo>
                      <a:pt x="9051" y="15713"/>
                      <a:pt x="9457" y="17441"/>
                      <a:pt x="9713" y="17105"/>
                    </a:cubicBezTo>
                    <a:cubicBezTo>
                      <a:pt x="9784" y="17012"/>
                      <a:pt x="9781" y="16935"/>
                      <a:pt x="9870" y="16876"/>
                    </a:cubicBezTo>
                    <a:cubicBezTo>
                      <a:pt x="9961" y="16816"/>
                      <a:pt x="9845" y="16697"/>
                      <a:pt x="9968" y="16619"/>
                    </a:cubicBezTo>
                    <a:cubicBezTo>
                      <a:pt x="9997" y="16525"/>
                      <a:pt x="10045" y="16545"/>
                      <a:pt x="10043" y="16402"/>
                    </a:cubicBezTo>
                    <a:cubicBezTo>
                      <a:pt x="10042" y="16315"/>
                      <a:pt x="9996" y="16229"/>
                      <a:pt x="10027" y="16148"/>
                    </a:cubicBezTo>
                    <a:cubicBezTo>
                      <a:pt x="10149" y="15836"/>
                      <a:pt x="9994" y="15606"/>
                      <a:pt x="10014" y="15300"/>
                    </a:cubicBezTo>
                    <a:cubicBezTo>
                      <a:pt x="10017" y="15254"/>
                      <a:pt x="10218" y="15132"/>
                      <a:pt x="10207" y="15132"/>
                    </a:cubicBezTo>
                    <a:cubicBezTo>
                      <a:pt x="10321" y="15132"/>
                      <a:pt x="10494" y="14748"/>
                      <a:pt x="10602" y="14634"/>
                    </a:cubicBezTo>
                    <a:cubicBezTo>
                      <a:pt x="10691" y="14538"/>
                      <a:pt x="10737" y="14284"/>
                      <a:pt x="10862" y="14259"/>
                    </a:cubicBezTo>
                    <a:cubicBezTo>
                      <a:pt x="10992" y="14233"/>
                      <a:pt x="11028" y="14088"/>
                      <a:pt x="11120" y="13995"/>
                    </a:cubicBezTo>
                    <a:cubicBezTo>
                      <a:pt x="10889" y="13710"/>
                      <a:pt x="11322" y="13817"/>
                      <a:pt x="11401" y="13792"/>
                    </a:cubicBezTo>
                    <a:lnTo>
                      <a:pt x="11405" y="13809"/>
                    </a:lnTo>
                    <a:cubicBezTo>
                      <a:pt x="11513" y="13796"/>
                      <a:pt x="11840" y="13734"/>
                      <a:pt x="11758" y="13509"/>
                    </a:cubicBezTo>
                    <a:cubicBezTo>
                      <a:pt x="11915" y="13567"/>
                      <a:pt x="11804" y="13766"/>
                      <a:pt x="11804" y="13858"/>
                    </a:cubicBezTo>
                    <a:cubicBezTo>
                      <a:pt x="11855" y="13932"/>
                      <a:pt x="11916" y="14007"/>
                      <a:pt x="11963" y="14088"/>
                    </a:cubicBezTo>
                    <a:cubicBezTo>
                      <a:pt x="12025" y="14193"/>
                      <a:pt x="12122" y="14206"/>
                      <a:pt x="12170" y="14271"/>
                    </a:cubicBezTo>
                    <a:cubicBezTo>
                      <a:pt x="12116" y="14362"/>
                      <a:pt x="12121" y="14561"/>
                      <a:pt x="12259" y="14543"/>
                    </a:cubicBezTo>
                    <a:lnTo>
                      <a:pt x="12265" y="14517"/>
                    </a:lnTo>
                    <a:cubicBezTo>
                      <a:pt x="12405" y="14547"/>
                      <a:pt x="12309" y="15318"/>
                      <a:pt x="12423" y="15210"/>
                    </a:cubicBezTo>
                    <a:cubicBezTo>
                      <a:pt x="12494" y="15441"/>
                      <a:pt x="12802" y="15118"/>
                      <a:pt x="12844" y="14997"/>
                    </a:cubicBezTo>
                    <a:cubicBezTo>
                      <a:pt x="12856" y="15037"/>
                      <a:pt x="12878" y="15060"/>
                      <a:pt x="12911" y="15067"/>
                    </a:cubicBezTo>
                    <a:cubicBezTo>
                      <a:pt x="12902" y="15223"/>
                      <a:pt x="13012" y="15781"/>
                      <a:pt x="13143" y="15859"/>
                    </a:cubicBezTo>
                    <a:lnTo>
                      <a:pt x="13144" y="15854"/>
                    </a:lnTo>
                    <a:cubicBezTo>
                      <a:pt x="13197" y="16052"/>
                      <a:pt x="13142" y="16636"/>
                      <a:pt x="13250" y="16730"/>
                    </a:cubicBezTo>
                    <a:cubicBezTo>
                      <a:pt x="13233" y="16829"/>
                      <a:pt x="13157" y="17177"/>
                      <a:pt x="13261" y="17253"/>
                    </a:cubicBezTo>
                    <a:cubicBezTo>
                      <a:pt x="13268" y="17259"/>
                      <a:pt x="13275" y="17264"/>
                      <a:pt x="13282" y="17267"/>
                    </a:cubicBezTo>
                    <a:cubicBezTo>
                      <a:pt x="13318" y="17267"/>
                      <a:pt x="13328" y="17221"/>
                      <a:pt x="13335" y="17183"/>
                    </a:cubicBezTo>
                    <a:cubicBezTo>
                      <a:pt x="13489" y="17447"/>
                      <a:pt x="13664" y="17696"/>
                      <a:pt x="13664" y="18046"/>
                    </a:cubicBezTo>
                    <a:cubicBezTo>
                      <a:pt x="13665" y="18236"/>
                      <a:pt x="13986" y="18792"/>
                      <a:pt x="14143" y="18792"/>
                    </a:cubicBezTo>
                    <a:lnTo>
                      <a:pt x="14108" y="18792"/>
                    </a:lnTo>
                    <a:lnTo>
                      <a:pt x="14340" y="18993"/>
                    </a:lnTo>
                    <a:cubicBezTo>
                      <a:pt x="14381" y="18801"/>
                      <a:pt x="14438" y="18554"/>
                      <a:pt x="14266" y="18407"/>
                    </a:cubicBezTo>
                    <a:cubicBezTo>
                      <a:pt x="14222" y="18370"/>
                      <a:pt x="14205" y="18151"/>
                      <a:pt x="14226" y="18088"/>
                    </a:cubicBezTo>
                    <a:cubicBezTo>
                      <a:pt x="14290" y="17896"/>
                      <a:pt x="14071" y="17539"/>
                      <a:pt x="13928" y="17499"/>
                    </a:cubicBezTo>
                    <a:cubicBezTo>
                      <a:pt x="13881" y="17415"/>
                      <a:pt x="13661" y="17373"/>
                      <a:pt x="13645" y="17259"/>
                    </a:cubicBezTo>
                    <a:cubicBezTo>
                      <a:pt x="13745" y="17168"/>
                      <a:pt x="13574" y="16889"/>
                      <a:pt x="13559" y="16792"/>
                    </a:cubicBezTo>
                    <a:cubicBezTo>
                      <a:pt x="13529" y="16788"/>
                      <a:pt x="13501" y="16791"/>
                      <a:pt x="13472" y="16803"/>
                    </a:cubicBezTo>
                    <a:cubicBezTo>
                      <a:pt x="13429" y="16495"/>
                      <a:pt x="13632" y="16145"/>
                      <a:pt x="13549" y="15846"/>
                    </a:cubicBezTo>
                    <a:cubicBezTo>
                      <a:pt x="13573" y="15845"/>
                      <a:pt x="13595" y="15843"/>
                      <a:pt x="13619" y="15840"/>
                    </a:cubicBezTo>
                    <a:cubicBezTo>
                      <a:pt x="13609" y="16099"/>
                      <a:pt x="13684" y="15951"/>
                      <a:pt x="13779" y="16047"/>
                    </a:cubicBezTo>
                    <a:cubicBezTo>
                      <a:pt x="13864" y="16023"/>
                      <a:pt x="13870" y="16267"/>
                      <a:pt x="13976" y="16189"/>
                    </a:cubicBezTo>
                    <a:cubicBezTo>
                      <a:pt x="14020" y="16272"/>
                      <a:pt x="14042" y="16563"/>
                      <a:pt x="14148" y="16421"/>
                    </a:cubicBezTo>
                    <a:cubicBezTo>
                      <a:pt x="14160" y="16430"/>
                      <a:pt x="14169" y="16479"/>
                      <a:pt x="14172" y="16497"/>
                    </a:cubicBezTo>
                    <a:cubicBezTo>
                      <a:pt x="14248" y="16535"/>
                      <a:pt x="14324" y="16665"/>
                      <a:pt x="14393" y="16675"/>
                    </a:cubicBezTo>
                    <a:cubicBezTo>
                      <a:pt x="14349" y="16802"/>
                      <a:pt x="14378" y="16936"/>
                      <a:pt x="14328" y="17065"/>
                    </a:cubicBezTo>
                    <a:cubicBezTo>
                      <a:pt x="14423" y="17103"/>
                      <a:pt x="14649" y="16942"/>
                      <a:pt x="14681" y="16817"/>
                    </a:cubicBezTo>
                    <a:cubicBezTo>
                      <a:pt x="14747" y="16823"/>
                      <a:pt x="14771" y="16679"/>
                      <a:pt x="14777" y="16616"/>
                    </a:cubicBezTo>
                    <a:lnTo>
                      <a:pt x="14795" y="16636"/>
                    </a:lnTo>
                    <a:cubicBezTo>
                      <a:pt x="14920" y="16540"/>
                      <a:pt x="15138" y="16456"/>
                      <a:pt x="15162" y="16247"/>
                    </a:cubicBezTo>
                    <a:cubicBezTo>
                      <a:pt x="15186" y="16037"/>
                      <a:pt x="15149" y="15872"/>
                      <a:pt x="15136" y="15668"/>
                    </a:cubicBezTo>
                    <a:cubicBezTo>
                      <a:pt x="15108" y="15228"/>
                      <a:pt x="14762" y="15014"/>
                      <a:pt x="14564" y="14711"/>
                    </a:cubicBezTo>
                    <a:cubicBezTo>
                      <a:pt x="14528" y="14587"/>
                      <a:pt x="14270" y="14343"/>
                      <a:pt x="14428" y="14189"/>
                    </a:cubicBezTo>
                    <a:cubicBezTo>
                      <a:pt x="14501" y="14117"/>
                      <a:pt x="14517" y="14012"/>
                      <a:pt x="14591" y="13938"/>
                    </a:cubicBezTo>
                    <a:cubicBezTo>
                      <a:pt x="14638" y="13892"/>
                      <a:pt x="14715" y="13816"/>
                      <a:pt x="14743" y="13760"/>
                    </a:cubicBezTo>
                    <a:cubicBezTo>
                      <a:pt x="14780" y="13785"/>
                      <a:pt x="14880" y="13924"/>
                      <a:pt x="14917" y="13797"/>
                    </a:cubicBezTo>
                    <a:cubicBezTo>
                      <a:pt x="14919" y="13798"/>
                      <a:pt x="14921" y="13800"/>
                      <a:pt x="14924" y="13802"/>
                    </a:cubicBezTo>
                    <a:cubicBezTo>
                      <a:pt x="14874" y="13903"/>
                      <a:pt x="14944" y="14050"/>
                      <a:pt x="15003" y="14121"/>
                    </a:cubicBezTo>
                    <a:cubicBezTo>
                      <a:pt x="14696" y="14139"/>
                      <a:pt x="14934" y="14721"/>
                      <a:pt x="15063" y="14532"/>
                    </a:cubicBezTo>
                    <a:cubicBezTo>
                      <a:pt x="15168" y="14522"/>
                      <a:pt x="15172" y="14273"/>
                      <a:pt x="15207" y="14188"/>
                    </a:cubicBezTo>
                    <a:cubicBezTo>
                      <a:pt x="15207" y="14093"/>
                      <a:pt x="15157" y="14104"/>
                      <a:pt x="15102" y="14115"/>
                    </a:cubicBezTo>
                    <a:cubicBezTo>
                      <a:pt x="15199" y="14030"/>
                      <a:pt x="15118" y="14016"/>
                      <a:pt x="15104" y="13913"/>
                    </a:cubicBezTo>
                    <a:cubicBezTo>
                      <a:pt x="15092" y="13820"/>
                      <a:pt x="15241" y="13850"/>
                      <a:pt x="15282" y="13822"/>
                    </a:cubicBezTo>
                    <a:cubicBezTo>
                      <a:pt x="15359" y="13767"/>
                      <a:pt x="15439" y="13745"/>
                      <a:pt x="15523" y="13688"/>
                    </a:cubicBezTo>
                    <a:cubicBezTo>
                      <a:pt x="15526" y="13681"/>
                      <a:pt x="15528" y="13675"/>
                      <a:pt x="15529" y="13668"/>
                    </a:cubicBezTo>
                    <a:cubicBezTo>
                      <a:pt x="15564" y="13634"/>
                      <a:pt x="15623" y="13651"/>
                      <a:pt x="15631" y="13574"/>
                    </a:cubicBezTo>
                    <a:cubicBezTo>
                      <a:pt x="15690" y="13627"/>
                      <a:pt x="16074" y="13471"/>
                      <a:pt x="16095" y="13390"/>
                    </a:cubicBezTo>
                    <a:cubicBezTo>
                      <a:pt x="16114" y="13308"/>
                      <a:pt x="16263" y="13203"/>
                      <a:pt x="16314" y="13153"/>
                    </a:cubicBezTo>
                    <a:cubicBezTo>
                      <a:pt x="16369" y="13097"/>
                      <a:pt x="16451" y="12820"/>
                      <a:pt x="16493" y="12794"/>
                    </a:cubicBezTo>
                    <a:lnTo>
                      <a:pt x="16510" y="12781"/>
                    </a:lnTo>
                    <a:cubicBezTo>
                      <a:pt x="16523" y="12573"/>
                      <a:pt x="16584" y="12331"/>
                      <a:pt x="16643" y="12135"/>
                    </a:cubicBezTo>
                    <a:cubicBezTo>
                      <a:pt x="16777" y="12226"/>
                      <a:pt x="16741" y="11976"/>
                      <a:pt x="16718" y="11897"/>
                    </a:cubicBezTo>
                    <a:lnTo>
                      <a:pt x="16759" y="11906"/>
                    </a:lnTo>
                    <a:cubicBezTo>
                      <a:pt x="16726" y="11747"/>
                      <a:pt x="16728" y="11491"/>
                      <a:pt x="16531" y="11506"/>
                    </a:cubicBezTo>
                    <a:cubicBezTo>
                      <a:pt x="16589" y="11423"/>
                      <a:pt x="16734" y="11436"/>
                      <a:pt x="16572" y="11272"/>
                    </a:cubicBezTo>
                    <a:lnTo>
                      <a:pt x="16584" y="11278"/>
                    </a:lnTo>
                    <a:cubicBezTo>
                      <a:pt x="16598" y="11049"/>
                      <a:pt x="16383" y="11061"/>
                      <a:pt x="16346" y="10916"/>
                    </a:cubicBezTo>
                    <a:cubicBezTo>
                      <a:pt x="16216" y="10747"/>
                      <a:pt x="16131" y="10449"/>
                      <a:pt x="15922" y="10393"/>
                    </a:cubicBezTo>
                    <a:cubicBezTo>
                      <a:pt x="15951" y="10281"/>
                      <a:pt x="15996" y="10050"/>
                      <a:pt x="16094" y="10009"/>
                    </a:cubicBezTo>
                    <a:cubicBezTo>
                      <a:pt x="16162" y="9981"/>
                      <a:pt x="16172" y="9976"/>
                      <a:pt x="16241" y="9976"/>
                    </a:cubicBezTo>
                    <a:cubicBezTo>
                      <a:pt x="16389" y="9976"/>
                      <a:pt x="16257" y="9717"/>
                      <a:pt x="16138" y="9717"/>
                    </a:cubicBezTo>
                    <a:cubicBezTo>
                      <a:pt x="16041" y="9717"/>
                      <a:pt x="15947" y="9596"/>
                      <a:pt x="15855" y="9645"/>
                    </a:cubicBezTo>
                    <a:cubicBezTo>
                      <a:pt x="15815" y="9666"/>
                      <a:pt x="15657" y="9959"/>
                      <a:pt x="15665" y="9700"/>
                    </a:cubicBezTo>
                    <a:cubicBezTo>
                      <a:pt x="15671" y="9442"/>
                      <a:pt x="15348" y="9696"/>
                      <a:pt x="15343" y="9394"/>
                    </a:cubicBezTo>
                    <a:cubicBezTo>
                      <a:pt x="15385" y="9432"/>
                      <a:pt x="15449" y="9421"/>
                      <a:pt x="15498" y="9408"/>
                    </a:cubicBezTo>
                    <a:cubicBezTo>
                      <a:pt x="15515" y="9403"/>
                      <a:pt x="15696" y="9022"/>
                      <a:pt x="15716" y="8978"/>
                    </a:cubicBezTo>
                    <a:cubicBezTo>
                      <a:pt x="15802" y="8780"/>
                      <a:pt x="15869" y="9340"/>
                      <a:pt x="15873" y="9343"/>
                    </a:cubicBezTo>
                    <a:cubicBezTo>
                      <a:pt x="15724" y="9412"/>
                      <a:pt x="15962" y="9649"/>
                      <a:pt x="16042" y="9398"/>
                    </a:cubicBezTo>
                    <a:cubicBezTo>
                      <a:pt x="16080" y="9281"/>
                      <a:pt x="16134" y="9226"/>
                      <a:pt x="16255" y="9232"/>
                    </a:cubicBezTo>
                    <a:cubicBezTo>
                      <a:pt x="16563" y="9232"/>
                      <a:pt x="16381" y="9707"/>
                      <a:pt x="16600" y="9725"/>
                    </a:cubicBezTo>
                    <a:cubicBezTo>
                      <a:pt x="16602" y="9756"/>
                      <a:pt x="16619" y="9789"/>
                      <a:pt x="16637" y="9811"/>
                    </a:cubicBezTo>
                    <a:cubicBezTo>
                      <a:pt x="16663" y="9798"/>
                      <a:pt x="16698" y="9771"/>
                      <a:pt x="16709" y="9740"/>
                    </a:cubicBezTo>
                    <a:cubicBezTo>
                      <a:pt x="16725" y="9749"/>
                      <a:pt x="16741" y="9758"/>
                      <a:pt x="16757" y="9767"/>
                    </a:cubicBezTo>
                    <a:cubicBezTo>
                      <a:pt x="16769" y="9767"/>
                      <a:pt x="16778" y="9762"/>
                      <a:pt x="16785" y="9756"/>
                    </a:cubicBezTo>
                    <a:cubicBezTo>
                      <a:pt x="16797" y="9780"/>
                      <a:pt x="16820" y="9802"/>
                      <a:pt x="16840" y="9817"/>
                    </a:cubicBezTo>
                    <a:cubicBezTo>
                      <a:pt x="16852" y="9804"/>
                      <a:pt x="16864" y="9788"/>
                      <a:pt x="16873" y="9771"/>
                    </a:cubicBezTo>
                    <a:cubicBezTo>
                      <a:pt x="16891" y="9805"/>
                      <a:pt x="16902" y="9828"/>
                      <a:pt x="16908" y="9843"/>
                    </a:cubicBezTo>
                    <a:cubicBezTo>
                      <a:pt x="16847" y="9895"/>
                      <a:pt x="17004" y="10307"/>
                      <a:pt x="17021" y="10410"/>
                    </a:cubicBezTo>
                    <a:cubicBezTo>
                      <a:pt x="17070" y="10691"/>
                      <a:pt x="17304" y="10518"/>
                      <a:pt x="17449" y="10518"/>
                    </a:cubicBezTo>
                    <a:cubicBezTo>
                      <a:pt x="17808" y="10215"/>
                      <a:pt x="17261" y="9613"/>
                      <a:pt x="17080" y="9402"/>
                    </a:cubicBezTo>
                    <a:lnTo>
                      <a:pt x="17048" y="9438"/>
                    </a:lnTo>
                    <a:cubicBezTo>
                      <a:pt x="16837" y="9231"/>
                      <a:pt x="16887" y="9348"/>
                      <a:pt x="17005" y="9091"/>
                    </a:cubicBezTo>
                    <a:cubicBezTo>
                      <a:pt x="17099" y="8895"/>
                      <a:pt x="16986" y="8839"/>
                      <a:pt x="17044" y="8633"/>
                    </a:cubicBezTo>
                    <a:cubicBezTo>
                      <a:pt x="17065" y="8626"/>
                      <a:pt x="17115" y="8634"/>
                      <a:pt x="17137" y="8636"/>
                    </a:cubicBezTo>
                    <a:cubicBezTo>
                      <a:pt x="17110" y="8586"/>
                      <a:pt x="17077" y="8532"/>
                      <a:pt x="17040" y="8493"/>
                    </a:cubicBezTo>
                    <a:cubicBezTo>
                      <a:pt x="17041" y="8492"/>
                      <a:pt x="17041" y="8490"/>
                      <a:pt x="17042" y="8488"/>
                    </a:cubicBezTo>
                    <a:cubicBezTo>
                      <a:pt x="17064" y="8487"/>
                      <a:pt x="17086" y="8479"/>
                      <a:pt x="17106" y="8468"/>
                    </a:cubicBezTo>
                    <a:cubicBezTo>
                      <a:pt x="17136" y="8432"/>
                      <a:pt x="17150" y="8393"/>
                      <a:pt x="17159" y="8342"/>
                    </a:cubicBezTo>
                    <a:cubicBezTo>
                      <a:pt x="17315" y="8418"/>
                      <a:pt x="17705" y="8619"/>
                      <a:pt x="17671" y="8117"/>
                    </a:cubicBezTo>
                    <a:cubicBezTo>
                      <a:pt x="17658" y="7925"/>
                      <a:pt x="17808" y="7735"/>
                      <a:pt x="17792" y="7535"/>
                    </a:cubicBezTo>
                    <a:cubicBezTo>
                      <a:pt x="17781" y="7389"/>
                      <a:pt x="17861" y="7091"/>
                      <a:pt x="17823" y="6968"/>
                    </a:cubicBezTo>
                    <a:cubicBezTo>
                      <a:pt x="17754" y="6743"/>
                      <a:pt x="17595" y="6575"/>
                      <a:pt x="17533" y="6355"/>
                    </a:cubicBezTo>
                    <a:cubicBezTo>
                      <a:pt x="17482" y="6176"/>
                      <a:pt x="17477" y="6076"/>
                      <a:pt x="17371" y="5930"/>
                    </a:cubicBezTo>
                    <a:cubicBezTo>
                      <a:pt x="17206" y="5696"/>
                      <a:pt x="16964" y="5566"/>
                      <a:pt x="16701" y="5550"/>
                    </a:cubicBezTo>
                    <a:lnTo>
                      <a:pt x="16702" y="5599"/>
                    </a:lnTo>
                    <a:lnTo>
                      <a:pt x="16682" y="5620"/>
                    </a:lnTo>
                    <a:cubicBezTo>
                      <a:pt x="16715" y="5661"/>
                      <a:pt x="16696" y="5689"/>
                      <a:pt x="16705" y="5735"/>
                    </a:cubicBezTo>
                    <a:cubicBezTo>
                      <a:pt x="16705" y="5735"/>
                      <a:pt x="16701" y="5738"/>
                      <a:pt x="16686" y="5738"/>
                    </a:cubicBezTo>
                    <a:cubicBezTo>
                      <a:pt x="16699" y="5604"/>
                      <a:pt x="16597" y="5649"/>
                      <a:pt x="16543" y="5672"/>
                    </a:cubicBezTo>
                    <a:cubicBezTo>
                      <a:pt x="16464" y="5655"/>
                      <a:pt x="16474" y="5478"/>
                      <a:pt x="16362" y="5478"/>
                    </a:cubicBezTo>
                    <a:cubicBezTo>
                      <a:pt x="16292" y="5478"/>
                      <a:pt x="16248" y="5504"/>
                      <a:pt x="16175" y="5453"/>
                    </a:cubicBezTo>
                    <a:cubicBezTo>
                      <a:pt x="16188" y="5307"/>
                      <a:pt x="16331" y="5234"/>
                      <a:pt x="16320" y="5059"/>
                    </a:cubicBezTo>
                    <a:cubicBezTo>
                      <a:pt x="16316" y="4984"/>
                      <a:pt x="16399" y="4871"/>
                      <a:pt x="16438" y="4830"/>
                    </a:cubicBezTo>
                    <a:cubicBezTo>
                      <a:pt x="16438" y="4780"/>
                      <a:pt x="16419" y="4738"/>
                      <a:pt x="16403" y="4694"/>
                    </a:cubicBezTo>
                    <a:cubicBezTo>
                      <a:pt x="16485" y="4410"/>
                      <a:pt x="16622" y="4513"/>
                      <a:pt x="16822" y="4502"/>
                    </a:cubicBezTo>
                    <a:cubicBezTo>
                      <a:pt x="17017" y="4491"/>
                      <a:pt x="17229" y="4512"/>
                      <a:pt x="17432" y="4486"/>
                    </a:cubicBezTo>
                    <a:cubicBezTo>
                      <a:pt x="17432" y="4486"/>
                      <a:pt x="17380" y="4399"/>
                      <a:pt x="17380" y="4399"/>
                    </a:cubicBezTo>
                    <a:cubicBezTo>
                      <a:pt x="17472" y="4395"/>
                      <a:pt x="17591" y="4417"/>
                      <a:pt x="17675" y="4457"/>
                    </a:cubicBezTo>
                    <a:lnTo>
                      <a:pt x="17587" y="4479"/>
                    </a:lnTo>
                    <a:cubicBezTo>
                      <a:pt x="17820" y="4694"/>
                      <a:pt x="18012" y="4482"/>
                      <a:pt x="18255" y="4567"/>
                    </a:cubicBezTo>
                    <a:lnTo>
                      <a:pt x="18310" y="4498"/>
                    </a:lnTo>
                    <a:cubicBezTo>
                      <a:pt x="18234" y="4374"/>
                      <a:pt x="18125" y="4427"/>
                      <a:pt x="18045" y="4339"/>
                    </a:cubicBezTo>
                    <a:cubicBezTo>
                      <a:pt x="18017" y="4297"/>
                      <a:pt x="18066" y="4003"/>
                      <a:pt x="18073" y="3947"/>
                    </a:cubicBezTo>
                    <a:cubicBezTo>
                      <a:pt x="18187" y="3913"/>
                      <a:pt x="18309" y="3913"/>
                      <a:pt x="18421" y="3949"/>
                    </a:cubicBezTo>
                    <a:cubicBezTo>
                      <a:pt x="18458" y="3949"/>
                      <a:pt x="18515" y="4111"/>
                      <a:pt x="18527" y="4157"/>
                    </a:cubicBezTo>
                    <a:cubicBezTo>
                      <a:pt x="18550" y="4152"/>
                      <a:pt x="18576" y="4143"/>
                      <a:pt x="18595" y="4129"/>
                    </a:cubicBezTo>
                    <a:cubicBezTo>
                      <a:pt x="18617" y="4170"/>
                      <a:pt x="18639" y="4210"/>
                      <a:pt x="18664" y="4248"/>
                    </a:cubicBezTo>
                    <a:cubicBezTo>
                      <a:pt x="18693" y="4222"/>
                      <a:pt x="18724" y="4201"/>
                      <a:pt x="18757" y="4186"/>
                    </a:cubicBezTo>
                    <a:cubicBezTo>
                      <a:pt x="18758" y="4038"/>
                      <a:pt x="18825" y="3956"/>
                      <a:pt x="18932" y="4040"/>
                    </a:cubicBezTo>
                    <a:cubicBezTo>
                      <a:pt x="18932" y="4003"/>
                      <a:pt x="18933" y="3962"/>
                      <a:pt x="18927" y="3925"/>
                    </a:cubicBezTo>
                    <a:cubicBezTo>
                      <a:pt x="18949" y="3962"/>
                      <a:pt x="18974" y="4040"/>
                      <a:pt x="19016" y="4044"/>
                    </a:cubicBezTo>
                    <a:cubicBezTo>
                      <a:pt x="19020" y="4065"/>
                      <a:pt x="19027" y="4085"/>
                      <a:pt x="19036" y="4104"/>
                    </a:cubicBezTo>
                    <a:cubicBezTo>
                      <a:pt x="18991" y="4134"/>
                      <a:pt x="18948" y="4163"/>
                      <a:pt x="18913" y="4209"/>
                    </a:cubicBezTo>
                    <a:lnTo>
                      <a:pt x="18933" y="4227"/>
                    </a:lnTo>
                    <a:lnTo>
                      <a:pt x="18922" y="4242"/>
                    </a:lnTo>
                    <a:cubicBezTo>
                      <a:pt x="18933" y="4251"/>
                      <a:pt x="18941" y="4262"/>
                      <a:pt x="18947" y="4276"/>
                    </a:cubicBezTo>
                    <a:cubicBezTo>
                      <a:pt x="18922" y="4461"/>
                      <a:pt x="18945" y="4782"/>
                      <a:pt x="18746" y="4754"/>
                    </a:cubicBezTo>
                    <a:cubicBezTo>
                      <a:pt x="18747" y="4788"/>
                      <a:pt x="18744" y="4821"/>
                      <a:pt x="18739" y="4854"/>
                    </a:cubicBezTo>
                    <a:cubicBezTo>
                      <a:pt x="18836" y="5008"/>
                      <a:pt x="18864" y="5224"/>
                      <a:pt x="18983" y="5396"/>
                    </a:cubicBezTo>
                    <a:cubicBezTo>
                      <a:pt x="19126" y="5602"/>
                      <a:pt x="19308" y="5753"/>
                      <a:pt x="19457" y="5949"/>
                    </a:cubicBezTo>
                    <a:cubicBezTo>
                      <a:pt x="19532" y="6048"/>
                      <a:pt x="19836" y="6469"/>
                      <a:pt x="19960" y="6469"/>
                    </a:cubicBezTo>
                    <a:cubicBezTo>
                      <a:pt x="20212" y="6469"/>
                      <a:pt x="19956" y="6018"/>
                      <a:pt x="19950" y="5979"/>
                    </a:cubicBezTo>
                    <a:cubicBezTo>
                      <a:pt x="19977" y="5936"/>
                      <a:pt x="20168" y="5982"/>
                      <a:pt x="20211" y="5985"/>
                    </a:cubicBezTo>
                    <a:cubicBezTo>
                      <a:pt x="20174" y="5942"/>
                      <a:pt x="19926" y="5707"/>
                      <a:pt x="19968" y="5649"/>
                    </a:cubicBezTo>
                    <a:cubicBezTo>
                      <a:pt x="19982" y="5630"/>
                      <a:pt x="20101" y="5654"/>
                      <a:pt x="20126" y="5664"/>
                    </a:cubicBezTo>
                    <a:cubicBezTo>
                      <a:pt x="20192" y="5412"/>
                      <a:pt x="19863" y="5420"/>
                      <a:pt x="19903" y="5247"/>
                    </a:cubicBezTo>
                    <a:cubicBezTo>
                      <a:pt x="19934" y="5260"/>
                      <a:pt x="19968" y="5294"/>
                      <a:pt x="19997" y="5315"/>
                    </a:cubicBezTo>
                    <a:cubicBezTo>
                      <a:pt x="20147" y="5117"/>
                      <a:pt x="19645" y="4785"/>
                      <a:pt x="19523" y="4756"/>
                    </a:cubicBezTo>
                    <a:cubicBezTo>
                      <a:pt x="19467" y="4748"/>
                      <a:pt x="19432" y="4643"/>
                      <a:pt x="19443" y="4586"/>
                    </a:cubicBezTo>
                    <a:cubicBezTo>
                      <a:pt x="19470" y="4445"/>
                      <a:pt x="19324" y="4420"/>
                      <a:pt x="19334" y="4366"/>
                    </a:cubicBezTo>
                    <a:cubicBezTo>
                      <a:pt x="19351" y="4272"/>
                      <a:pt x="19470" y="4429"/>
                      <a:pt x="19504" y="4429"/>
                    </a:cubicBezTo>
                    <a:cubicBezTo>
                      <a:pt x="19583" y="4429"/>
                      <a:pt x="19522" y="4292"/>
                      <a:pt x="19560" y="4279"/>
                    </a:cubicBezTo>
                    <a:cubicBezTo>
                      <a:pt x="19779" y="4468"/>
                      <a:pt x="19644" y="4227"/>
                      <a:pt x="19830" y="4227"/>
                    </a:cubicBezTo>
                    <a:cubicBezTo>
                      <a:pt x="19974" y="4180"/>
                      <a:pt x="20153" y="4358"/>
                      <a:pt x="20275" y="4424"/>
                    </a:cubicBezTo>
                    <a:cubicBezTo>
                      <a:pt x="20286" y="4362"/>
                      <a:pt x="20280" y="4286"/>
                      <a:pt x="20244" y="4238"/>
                    </a:cubicBezTo>
                    <a:cubicBezTo>
                      <a:pt x="20487" y="4009"/>
                      <a:pt x="20524" y="3674"/>
                      <a:pt x="20914" y="3862"/>
                    </a:cubicBezTo>
                    <a:cubicBezTo>
                      <a:pt x="20928" y="3840"/>
                      <a:pt x="20946" y="3835"/>
                      <a:pt x="20968" y="3843"/>
                    </a:cubicBezTo>
                    <a:cubicBezTo>
                      <a:pt x="20980" y="3602"/>
                      <a:pt x="20494" y="3359"/>
                      <a:pt x="20326" y="3322"/>
                    </a:cubicBezTo>
                    <a:cubicBezTo>
                      <a:pt x="20400" y="3299"/>
                      <a:pt x="20509" y="3221"/>
                      <a:pt x="20442" y="3106"/>
                    </a:cubicBezTo>
                    <a:cubicBezTo>
                      <a:pt x="20615" y="3209"/>
                      <a:pt x="20796" y="3130"/>
                      <a:pt x="20975" y="3259"/>
                    </a:cubicBezTo>
                    <a:cubicBezTo>
                      <a:pt x="21042" y="3307"/>
                      <a:pt x="21600" y="3507"/>
                      <a:pt x="21591" y="3334"/>
                    </a:cubicBezTo>
                    <a:cubicBezTo>
                      <a:pt x="21518" y="3261"/>
                      <a:pt x="21537" y="3195"/>
                      <a:pt x="21482" y="3136"/>
                    </a:cubicBezTo>
                    <a:close/>
                    <a:moveTo>
                      <a:pt x="16994" y="18909"/>
                    </a:moveTo>
                    <a:cubicBezTo>
                      <a:pt x="16992" y="18916"/>
                      <a:pt x="16986" y="18936"/>
                      <a:pt x="16994" y="18908"/>
                    </a:cubicBezTo>
                    <a:cubicBezTo>
                      <a:pt x="16995" y="18905"/>
                      <a:pt x="16995" y="18906"/>
                      <a:pt x="16994" y="18908"/>
                    </a:cubicBezTo>
                    <a:cubicBezTo>
                      <a:pt x="17025" y="18802"/>
                      <a:pt x="16849" y="18703"/>
                      <a:pt x="16797" y="18645"/>
                    </a:cubicBezTo>
                    <a:cubicBezTo>
                      <a:pt x="16910" y="18509"/>
                      <a:pt x="16724" y="18432"/>
                      <a:pt x="16738" y="18304"/>
                    </a:cubicBezTo>
                    <a:lnTo>
                      <a:pt x="16754" y="18340"/>
                    </a:lnTo>
                    <a:lnTo>
                      <a:pt x="16768" y="18257"/>
                    </a:lnTo>
                    <a:lnTo>
                      <a:pt x="16776" y="18259"/>
                    </a:lnTo>
                    <a:cubicBezTo>
                      <a:pt x="16763" y="18110"/>
                      <a:pt x="16888" y="18117"/>
                      <a:pt x="16947" y="18016"/>
                    </a:cubicBezTo>
                    <a:cubicBezTo>
                      <a:pt x="16932" y="18006"/>
                      <a:pt x="16894" y="17954"/>
                      <a:pt x="16878" y="17954"/>
                    </a:cubicBezTo>
                    <a:cubicBezTo>
                      <a:pt x="17187" y="17954"/>
                      <a:pt x="16910" y="17614"/>
                      <a:pt x="16748" y="17594"/>
                    </a:cubicBezTo>
                    <a:cubicBezTo>
                      <a:pt x="16760" y="17529"/>
                      <a:pt x="16681" y="17426"/>
                      <a:pt x="16659" y="17362"/>
                    </a:cubicBezTo>
                    <a:cubicBezTo>
                      <a:pt x="16473" y="17255"/>
                      <a:pt x="16458" y="17581"/>
                      <a:pt x="16392" y="17697"/>
                    </a:cubicBezTo>
                    <a:lnTo>
                      <a:pt x="16408" y="17712"/>
                    </a:lnTo>
                    <a:cubicBezTo>
                      <a:pt x="16350" y="17704"/>
                      <a:pt x="16222" y="17768"/>
                      <a:pt x="16295" y="17866"/>
                    </a:cubicBezTo>
                    <a:cubicBezTo>
                      <a:pt x="16216" y="17940"/>
                      <a:pt x="16061" y="17932"/>
                      <a:pt x="16023" y="18049"/>
                    </a:cubicBezTo>
                    <a:cubicBezTo>
                      <a:pt x="15957" y="18251"/>
                      <a:pt x="15876" y="18304"/>
                      <a:pt x="15732" y="18363"/>
                    </a:cubicBezTo>
                    <a:cubicBezTo>
                      <a:pt x="15609" y="18415"/>
                      <a:pt x="15571" y="18696"/>
                      <a:pt x="15535" y="18708"/>
                    </a:cubicBezTo>
                    <a:cubicBezTo>
                      <a:pt x="15508" y="18708"/>
                      <a:pt x="15366" y="18659"/>
                      <a:pt x="15367" y="18626"/>
                    </a:cubicBezTo>
                    <a:lnTo>
                      <a:pt x="15369" y="18534"/>
                    </a:lnTo>
                    <a:lnTo>
                      <a:pt x="15311" y="18575"/>
                    </a:lnTo>
                    <a:lnTo>
                      <a:pt x="15306" y="18562"/>
                    </a:lnTo>
                    <a:cubicBezTo>
                      <a:pt x="15117" y="18677"/>
                      <a:pt x="15108" y="18934"/>
                      <a:pt x="15200" y="19136"/>
                    </a:cubicBezTo>
                    <a:cubicBezTo>
                      <a:pt x="15161" y="19181"/>
                      <a:pt x="15164" y="19258"/>
                      <a:pt x="15203" y="19303"/>
                    </a:cubicBezTo>
                    <a:cubicBezTo>
                      <a:pt x="15195" y="19335"/>
                      <a:pt x="15210" y="19374"/>
                      <a:pt x="15235" y="19385"/>
                    </a:cubicBezTo>
                    <a:cubicBezTo>
                      <a:pt x="15225" y="19424"/>
                      <a:pt x="15232" y="19455"/>
                      <a:pt x="15254" y="19479"/>
                    </a:cubicBezTo>
                    <a:cubicBezTo>
                      <a:pt x="15285" y="19481"/>
                      <a:pt x="15311" y="19464"/>
                      <a:pt x="15340" y="19452"/>
                    </a:cubicBezTo>
                    <a:cubicBezTo>
                      <a:pt x="15350" y="19468"/>
                      <a:pt x="15353" y="19488"/>
                      <a:pt x="15347" y="19511"/>
                    </a:cubicBezTo>
                    <a:cubicBezTo>
                      <a:pt x="15325" y="19540"/>
                      <a:pt x="15350" y="19890"/>
                      <a:pt x="15399" y="19920"/>
                    </a:cubicBezTo>
                    <a:cubicBezTo>
                      <a:pt x="15473" y="19966"/>
                      <a:pt x="15568" y="19928"/>
                      <a:pt x="15643" y="19918"/>
                    </a:cubicBezTo>
                    <a:cubicBezTo>
                      <a:pt x="15630" y="20115"/>
                      <a:pt x="15842" y="20079"/>
                      <a:pt x="15913" y="19951"/>
                    </a:cubicBezTo>
                    <a:cubicBezTo>
                      <a:pt x="15943" y="20003"/>
                      <a:pt x="16038" y="20088"/>
                      <a:pt x="16085" y="20029"/>
                    </a:cubicBezTo>
                    <a:cubicBezTo>
                      <a:pt x="16181" y="20173"/>
                      <a:pt x="16201" y="20238"/>
                      <a:pt x="16389" y="20115"/>
                    </a:cubicBezTo>
                    <a:cubicBezTo>
                      <a:pt x="16410" y="20270"/>
                      <a:pt x="16541" y="20049"/>
                      <a:pt x="16499" y="19901"/>
                    </a:cubicBezTo>
                    <a:cubicBezTo>
                      <a:pt x="16526" y="19881"/>
                      <a:pt x="16539" y="19851"/>
                      <a:pt x="16538" y="19809"/>
                    </a:cubicBezTo>
                    <a:lnTo>
                      <a:pt x="16562" y="19798"/>
                    </a:lnTo>
                    <a:cubicBezTo>
                      <a:pt x="16568" y="19733"/>
                      <a:pt x="16573" y="19601"/>
                      <a:pt x="16539" y="19554"/>
                    </a:cubicBezTo>
                    <a:cubicBezTo>
                      <a:pt x="16562" y="19523"/>
                      <a:pt x="16574" y="19505"/>
                      <a:pt x="16597" y="19520"/>
                    </a:cubicBezTo>
                    <a:cubicBezTo>
                      <a:pt x="16644" y="19442"/>
                      <a:pt x="16806" y="19309"/>
                      <a:pt x="16741" y="19205"/>
                    </a:cubicBezTo>
                    <a:cubicBezTo>
                      <a:pt x="16704" y="19144"/>
                      <a:pt x="16767" y="18984"/>
                      <a:pt x="16806" y="18955"/>
                    </a:cubicBezTo>
                    <a:cubicBezTo>
                      <a:pt x="16858" y="18955"/>
                      <a:pt x="16966" y="19000"/>
                      <a:pt x="16994" y="18909"/>
                    </a:cubicBezTo>
                    <a:close/>
                    <a:moveTo>
                      <a:pt x="17082" y="15769"/>
                    </a:moveTo>
                    <a:cubicBezTo>
                      <a:pt x="17065" y="15769"/>
                      <a:pt x="17051" y="15769"/>
                      <a:pt x="17082" y="15769"/>
                    </a:cubicBezTo>
                    <a:cubicBezTo>
                      <a:pt x="17137" y="15769"/>
                      <a:pt x="17106" y="15769"/>
                      <a:pt x="17083" y="15769"/>
                    </a:cubicBezTo>
                    <a:cubicBezTo>
                      <a:pt x="17275" y="15768"/>
                      <a:pt x="17243" y="16089"/>
                      <a:pt x="17193" y="16059"/>
                    </a:cubicBezTo>
                    <a:cubicBezTo>
                      <a:pt x="17151" y="16034"/>
                      <a:pt x="17029" y="15770"/>
                      <a:pt x="17082" y="15769"/>
                    </a:cubicBezTo>
                    <a:close/>
                  </a:path>
                </a:pathLst>
              </a:custGeom>
              <a:solidFill>
                <a:srgbClr val="B9B9B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nvGrpSpPr>
              <p:cNvPr id="276" name="Google Shape;276;p8"/>
              <p:cNvGrpSpPr/>
              <p:nvPr/>
            </p:nvGrpSpPr>
            <p:grpSpPr>
              <a:xfrm>
                <a:off x="11155378" y="5519876"/>
                <a:ext cx="1956545" cy="1720625"/>
                <a:chOff x="-1" y="0"/>
                <a:chExt cx="1956542" cy="1720623"/>
              </a:xfrm>
            </p:grpSpPr>
            <p:sp>
              <p:nvSpPr>
                <p:cNvPr id="277" name="Google Shape;277;p8"/>
                <p:cNvSpPr/>
                <p:nvPr/>
              </p:nvSpPr>
              <p:spPr>
                <a:xfrm>
                  <a:off x="-1" y="0"/>
                  <a:ext cx="1511138" cy="1614150"/>
                </a:xfrm>
                <a:custGeom>
                  <a:avLst/>
                  <a:gdLst/>
                  <a:ahLst/>
                  <a:cxnLst/>
                  <a:rect l="l" t="t" r="r" b="b"/>
                  <a:pathLst>
                    <a:path w="21110" h="21301" extrusionOk="0">
                      <a:moveTo>
                        <a:pt x="19386" y="1922"/>
                      </a:moveTo>
                      <a:cubicBezTo>
                        <a:pt x="19814" y="2079"/>
                        <a:pt x="20906" y="1684"/>
                        <a:pt x="20889" y="1153"/>
                      </a:cubicBezTo>
                      <a:cubicBezTo>
                        <a:pt x="20881" y="1256"/>
                        <a:pt x="20912" y="1341"/>
                        <a:pt x="20981" y="1408"/>
                      </a:cubicBezTo>
                      <a:cubicBezTo>
                        <a:pt x="21526" y="952"/>
                        <a:pt x="20191" y="325"/>
                        <a:pt x="19879" y="191"/>
                      </a:cubicBezTo>
                      <a:cubicBezTo>
                        <a:pt x="20063" y="604"/>
                        <a:pt x="20673" y="601"/>
                        <a:pt x="20855" y="1057"/>
                      </a:cubicBezTo>
                      <a:cubicBezTo>
                        <a:pt x="20512" y="588"/>
                        <a:pt x="20469" y="1319"/>
                        <a:pt x="20375" y="1358"/>
                      </a:cubicBezTo>
                      <a:cubicBezTo>
                        <a:pt x="19827" y="1584"/>
                        <a:pt x="19497" y="1595"/>
                        <a:pt x="18866" y="1649"/>
                      </a:cubicBezTo>
                      <a:cubicBezTo>
                        <a:pt x="18833" y="1737"/>
                        <a:pt x="19305" y="1892"/>
                        <a:pt x="19386" y="1922"/>
                      </a:cubicBezTo>
                      <a:cubicBezTo>
                        <a:pt x="19639" y="2015"/>
                        <a:pt x="19305" y="1892"/>
                        <a:pt x="19386" y="1922"/>
                      </a:cubicBezTo>
                      <a:close/>
                      <a:moveTo>
                        <a:pt x="19103" y="11614"/>
                      </a:moveTo>
                      <a:cubicBezTo>
                        <a:pt x="18975" y="11369"/>
                        <a:pt x="18653" y="11271"/>
                        <a:pt x="18576" y="10982"/>
                      </a:cubicBezTo>
                      <a:cubicBezTo>
                        <a:pt x="18519" y="10767"/>
                        <a:pt x="18708" y="10228"/>
                        <a:pt x="18266" y="10244"/>
                      </a:cubicBezTo>
                      <a:cubicBezTo>
                        <a:pt x="18251" y="10303"/>
                        <a:pt x="18237" y="10362"/>
                        <a:pt x="18222" y="10421"/>
                      </a:cubicBezTo>
                      <a:cubicBezTo>
                        <a:pt x="18247" y="10396"/>
                        <a:pt x="17854" y="9575"/>
                        <a:pt x="17912" y="9416"/>
                      </a:cubicBezTo>
                      <a:cubicBezTo>
                        <a:pt x="18034" y="9074"/>
                        <a:pt x="17131" y="8901"/>
                        <a:pt x="16984" y="8720"/>
                      </a:cubicBezTo>
                      <a:cubicBezTo>
                        <a:pt x="16704" y="8377"/>
                        <a:pt x="17067" y="6218"/>
                        <a:pt x="16504" y="6177"/>
                      </a:cubicBezTo>
                      <a:cubicBezTo>
                        <a:pt x="16273" y="6159"/>
                        <a:pt x="16153" y="6484"/>
                        <a:pt x="16083" y="6080"/>
                      </a:cubicBezTo>
                      <a:cubicBezTo>
                        <a:pt x="16022" y="5728"/>
                        <a:pt x="15985" y="5371"/>
                        <a:pt x="15924" y="5018"/>
                      </a:cubicBezTo>
                      <a:cubicBezTo>
                        <a:pt x="15759" y="4079"/>
                        <a:pt x="15690" y="4529"/>
                        <a:pt x="15317" y="5042"/>
                      </a:cubicBezTo>
                      <a:cubicBezTo>
                        <a:pt x="15183" y="5227"/>
                        <a:pt x="15058" y="5775"/>
                        <a:pt x="15034" y="6013"/>
                      </a:cubicBezTo>
                      <a:cubicBezTo>
                        <a:pt x="14984" y="6502"/>
                        <a:pt x="14940" y="7628"/>
                        <a:pt x="14375" y="7886"/>
                      </a:cubicBezTo>
                      <a:cubicBezTo>
                        <a:pt x="13846" y="8128"/>
                        <a:pt x="13658" y="7617"/>
                        <a:pt x="13271" y="7435"/>
                      </a:cubicBezTo>
                      <a:cubicBezTo>
                        <a:pt x="13079" y="7345"/>
                        <a:pt x="12495" y="6993"/>
                        <a:pt x="12357" y="6844"/>
                      </a:cubicBezTo>
                      <a:cubicBezTo>
                        <a:pt x="11909" y="6361"/>
                        <a:pt x="12379" y="6386"/>
                        <a:pt x="12379" y="5897"/>
                      </a:cubicBezTo>
                      <a:cubicBezTo>
                        <a:pt x="12379" y="5657"/>
                        <a:pt x="13041" y="5327"/>
                        <a:pt x="12893" y="5142"/>
                      </a:cubicBezTo>
                      <a:cubicBezTo>
                        <a:pt x="12638" y="4826"/>
                        <a:pt x="12410" y="5104"/>
                        <a:pt x="12118" y="5167"/>
                      </a:cubicBezTo>
                      <a:cubicBezTo>
                        <a:pt x="12073" y="5176"/>
                        <a:pt x="11507" y="4979"/>
                        <a:pt x="11456" y="4956"/>
                      </a:cubicBezTo>
                      <a:cubicBezTo>
                        <a:pt x="11258" y="4883"/>
                        <a:pt x="11085" y="4777"/>
                        <a:pt x="10936" y="4638"/>
                      </a:cubicBezTo>
                      <a:cubicBezTo>
                        <a:pt x="10808" y="4516"/>
                        <a:pt x="10485" y="4622"/>
                        <a:pt x="10582" y="4696"/>
                      </a:cubicBezTo>
                      <a:cubicBezTo>
                        <a:pt x="11287" y="5235"/>
                        <a:pt x="10445" y="4961"/>
                        <a:pt x="10047" y="5209"/>
                      </a:cubicBezTo>
                      <a:cubicBezTo>
                        <a:pt x="9664" y="5449"/>
                        <a:pt x="9179" y="6015"/>
                        <a:pt x="9314" y="6398"/>
                      </a:cubicBezTo>
                      <a:cubicBezTo>
                        <a:pt x="9371" y="6558"/>
                        <a:pt x="8566" y="6395"/>
                        <a:pt x="8566" y="6529"/>
                      </a:cubicBezTo>
                      <a:cubicBezTo>
                        <a:pt x="8531" y="5234"/>
                        <a:pt x="7201" y="6528"/>
                        <a:pt x="6847" y="6707"/>
                      </a:cubicBezTo>
                      <a:cubicBezTo>
                        <a:pt x="6570" y="6847"/>
                        <a:pt x="6760" y="7297"/>
                        <a:pt x="6430" y="7209"/>
                      </a:cubicBezTo>
                      <a:cubicBezTo>
                        <a:pt x="5937" y="7077"/>
                        <a:pt x="6342" y="7794"/>
                        <a:pt x="6208" y="7535"/>
                      </a:cubicBezTo>
                      <a:cubicBezTo>
                        <a:pt x="6184" y="7632"/>
                        <a:pt x="6160" y="7729"/>
                        <a:pt x="6135" y="7825"/>
                      </a:cubicBezTo>
                      <a:cubicBezTo>
                        <a:pt x="6054" y="7657"/>
                        <a:pt x="5985" y="7487"/>
                        <a:pt x="5914" y="7315"/>
                      </a:cubicBezTo>
                      <a:cubicBezTo>
                        <a:pt x="5873" y="7238"/>
                        <a:pt x="5208" y="8371"/>
                        <a:pt x="5154" y="8419"/>
                      </a:cubicBezTo>
                      <a:cubicBezTo>
                        <a:pt x="4695" y="8824"/>
                        <a:pt x="4672" y="9190"/>
                        <a:pt x="3820" y="9133"/>
                      </a:cubicBezTo>
                      <a:cubicBezTo>
                        <a:pt x="3705" y="9125"/>
                        <a:pt x="3316" y="9336"/>
                        <a:pt x="3212" y="9384"/>
                      </a:cubicBezTo>
                      <a:cubicBezTo>
                        <a:pt x="2904" y="9527"/>
                        <a:pt x="2613" y="9385"/>
                        <a:pt x="2350" y="9563"/>
                      </a:cubicBezTo>
                      <a:cubicBezTo>
                        <a:pt x="2074" y="9751"/>
                        <a:pt x="1515" y="10312"/>
                        <a:pt x="1214" y="10384"/>
                      </a:cubicBezTo>
                      <a:cubicBezTo>
                        <a:pt x="1097" y="10411"/>
                        <a:pt x="1127" y="9952"/>
                        <a:pt x="1118" y="10178"/>
                      </a:cubicBezTo>
                      <a:lnTo>
                        <a:pt x="1118" y="10178"/>
                      </a:lnTo>
                      <a:lnTo>
                        <a:pt x="1194" y="10178"/>
                      </a:lnTo>
                      <a:cubicBezTo>
                        <a:pt x="883" y="10178"/>
                        <a:pt x="1016" y="10855"/>
                        <a:pt x="856" y="11012"/>
                      </a:cubicBezTo>
                      <a:cubicBezTo>
                        <a:pt x="361" y="11497"/>
                        <a:pt x="1155" y="12018"/>
                        <a:pt x="820" y="12399"/>
                      </a:cubicBezTo>
                      <a:cubicBezTo>
                        <a:pt x="699" y="12536"/>
                        <a:pt x="536" y="11960"/>
                        <a:pt x="513" y="12066"/>
                      </a:cubicBezTo>
                      <a:cubicBezTo>
                        <a:pt x="514" y="12062"/>
                        <a:pt x="549" y="12342"/>
                        <a:pt x="465" y="12293"/>
                      </a:cubicBezTo>
                      <a:cubicBezTo>
                        <a:pt x="405" y="12258"/>
                        <a:pt x="370" y="12039"/>
                        <a:pt x="334" y="12030"/>
                      </a:cubicBezTo>
                      <a:cubicBezTo>
                        <a:pt x="424" y="12052"/>
                        <a:pt x="564" y="13355"/>
                        <a:pt x="640" y="13566"/>
                      </a:cubicBezTo>
                      <a:cubicBezTo>
                        <a:pt x="776" y="13948"/>
                        <a:pt x="561" y="14270"/>
                        <a:pt x="640" y="14640"/>
                      </a:cubicBezTo>
                      <a:cubicBezTo>
                        <a:pt x="747" y="15148"/>
                        <a:pt x="722" y="15468"/>
                        <a:pt x="458" y="15951"/>
                      </a:cubicBezTo>
                      <a:cubicBezTo>
                        <a:pt x="334" y="16180"/>
                        <a:pt x="56" y="16125"/>
                        <a:pt x="7" y="16277"/>
                      </a:cubicBezTo>
                      <a:cubicBezTo>
                        <a:pt x="-74" y="16533"/>
                        <a:pt x="511" y="16975"/>
                        <a:pt x="767" y="16949"/>
                      </a:cubicBezTo>
                      <a:cubicBezTo>
                        <a:pt x="1436" y="16881"/>
                        <a:pt x="1955" y="16336"/>
                        <a:pt x="2582" y="16311"/>
                      </a:cubicBezTo>
                      <a:cubicBezTo>
                        <a:pt x="2970" y="16295"/>
                        <a:pt x="3361" y="16353"/>
                        <a:pt x="3748" y="16338"/>
                      </a:cubicBezTo>
                      <a:cubicBezTo>
                        <a:pt x="4202" y="16322"/>
                        <a:pt x="4244" y="15862"/>
                        <a:pt x="4658" y="15792"/>
                      </a:cubicBezTo>
                      <a:cubicBezTo>
                        <a:pt x="5484" y="15654"/>
                        <a:pt x="6330" y="15193"/>
                        <a:pt x="7174" y="15152"/>
                      </a:cubicBezTo>
                      <a:cubicBezTo>
                        <a:pt x="7842" y="15118"/>
                        <a:pt x="8423" y="15247"/>
                        <a:pt x="9041" y="15506"/>
                      </a:cubicBezTo>
                      <a:cubicBezTo>
                        <a:pt x="9151" y="15552"/>
                        <a:pt x="9103" y="15862"/>
                        <a:pt x="9215" y="15989"/>
                      </a:cubicBezTo>
                      <a:cubicBezTo>
                        <a:pt x="9373" y="16166"/>
                        <a:pt x="9280" y="16704"/>
                        <a:pt x="9294" y="16895"/>
                      </a:cubicBezTo>
                      <a:cubicBezTo>
                        <a:pt x="9744" y="16511"/>
                        <a:pt x="10481" y="16247"/>
                        <a:pt x="10791" y="15743"/>
                      </a:cubicBezTo>
                      <a:cubicBezTo>
                        <a:pt x="10672" y="15935"/>
                        <a:pt x="10609" y="16166"/>
                        <a:pt x="10450" y="16380"/>
                      </a:cubicBezTo>
                      <a:cubicBezTo>
                        <a:pt x="10245" y="16658"/>
                        <a:pt x="9969" y="16812"/>
                        <a:pt x="9793" y="17054"/>
                      </a:cubicBezTo>
                      <a:cubicBezTo>
                        <a:pt x="10023" y="17069"/>
                        <a:pt x="10650" y="16543"/>
                        <a:pt x="10604" y="16524"/>
                      </a:cubicBezTo>
                      <a:cubicBezTo>
                        <a:pt x="10935" y="16663"/>
                        <a:pt x="10343" y="17138"/>
                        <a:pt x="10355" y="17217"/>
                      </a:cubicBezTo>
                      <a:cubicBezTo>
                        <a:pt x="10364" y="17277"/>
                        <a:pt x="10778" y="17209"/>
                        <a:pt x="10835" y="17418"/>
                      </a:cubicBezTo>
                      <a:cubicBezTo>
                        <a:pt x="10924" y="17735"/>
                        <a:pt x="10430" y="18217"/>
                        <a:pt x="10794" y="18457"/>
                      </a:cubicBezTo>
                      <a:cubicBezTo>
                        <a:pt x="11038" y="18617"/>
                        <a:pt x="11598" y="18832"/>
                        <a:pt x="11883" y="18879"/>
                      </a:cubicBezTo>
                      <a:cubicBezTo>
                        <a:pt x="11993" y="18897"/>
                        <a:pt x="12786" y="18418"/>
                        <a:pt x="12805" y="18490"/>
                      </a:cubicBezTo>
                      <a:cubicBezTo>
                        <a:pt x="12831" y="18588"/>
                        <a:pt x="12780" y="19001"/>
                        <a:pt x="13060" y="19024"/>
                      </a:cubicBezTo>
                      <a:cubicBezTo>
                        <a:pt x="13190" y="19036"/>
                        <a:pt x="13814" y="18599"/>
                        <a:pt x="13974" y="18534"/>
                      </a:cubicBezTo>
                      <a:cubicBezTo>
                        <a:pt x="14404" y="18360"/>
                        <a:pt x="14907" y="18467"/>
                        <a:pt x="15218" y="18114"/>
                      </a:cubicBezTo>
                      <a:cubicBezTo>
                        <a:pt x="15902" y="17337"/>
                        <a:pt x="16505" y="16291"/>
                        <a:pt x="17441" y="15754"/>
                      </a:cubicBezTo>
                      <a:cubicBezTo>
                        <a:pt x="17751" y="15577"/>
                        <a:pt x="18253" y="15097"/>
                        <a:pt x="18307" y="14745"/>
                      </a:cubicBezTo>
                      <a:cubicBezTo>
                        <a:pt x="18377" y="14291"/>
                        <a:pt x="19033" y="14017"/>
                        <a:pt x="19084" y="13563"/>
                      </a:cubicBezTo>
                      <a:cubicBezTo>
                        <a:pt x="19101" y="13406"/>
                        <a:pt x="18979" y="12964"/>
                        <a:pt x="19065" y="12849"/>
                      </a:cubicBezTo>
                      <a:cubicBezTo>
                        <a:pt x="19320" y="12510"/>
                        <a:pt x="19290" y="11971"/>
                        <a:pt x="19103" y="11614"/>
                      </a:cubicBezTo>
                      <a:cubicBezTo>
                        <a:pt x="19044" y="11501"/>
                        <a:pt x="19150" y="11703"/>
                        <a:pt x="19103" y="11614"/>
                      </a:cubicBezTo>
                      <a:close/>
                      <a:moveTo>
                        <a:pt x="15800" y="4444"/>
                      </a:moveTo>
                      <a:cubicBezTo>
                        <a:pt x="15809" y="4453"/>
                        <a:pt x="15761" y="4402"/>
                        <a:pt x="15800" y="4444"/>
                      </a:cubicBezTo>
                      <a:cubicBezTo>
                        <a:pt x="15800" y="4444"/>
                        <a:pt x="15800" y="4444"/>
                        <a:pt x="15800" y="4444"/>
                      </a:cubicBezTo>
                      <a:close/>
                      <a:moveTo>
                        <a:pt x="12961" y="19986"/>
                      </a:moveTo>
                      <a:cubicBezTo>
                        <a:pt x="12502" y="20038"/>
                        <a:pt x="11814" y="19592"/>
                        <a:pt x="11697" y="20225"/>
                      </a:cubicBezTo>
                      <a:cubicBezTo>
                        <a:pt x="11654" y="20463"/>
                        <a:pt x="11399" y="21102"/>
                        <a:pt x="11737" y="21256"/>
                      </a:cubicBezTo>
                      <a:cubicBezTo>
                        <a:pt x="12489" y="21600"/>
                        <a:pt x="13163" y="19850"/>
                        <a:pt x="13376" y="19873"/>
                      </a:cubicBezTo>
                      <a:cubicBezTo>
                        <a:pt x="13233" y="19896"/>
                        <a:pt x="13095" y="19934"/>
                        <a:pt x="12961" y="19986"/>
                      </a:cubicBezTo>
                      <a:cubicBezTo>
                        <a:pt x="12832" y="20001"/>
                        <a:pt x="13107" y="19970"/>
                        <a:pt x="12961" y="19986"/>
                      </a:cubicBezTo>
                      <a:close/>
                      <a:moveTo>
                        <a:pt x="19596" y="4380"/>
                      </a:moveTo>
                      <a:cubicBezTo>
                        <a:pt x="19063" y="4380"/>
                        <a:pt x="18133" y="3946"/>
                        <a:pt x="17879" y="3572"/>
                      </a:cubicBezTo>
                      <a:cubicBezTo>
                        <a:pt x="17402" y="3008"/>
                        <a:pt x="17105" y="2596"/>
                        <a:pt x="16321" y="3113"/>
                      </a:cubicBezTo>
                      <a:cubicBezTo>
                        <a:pt x="16648" y="3732"/>
                        <a:pt x="15403" y="3702"/>
                        <a:pt x="15051" y="3495"/>
                      </a:cubicBezTo>
                      <a:cubicBezTo>
                        <a:pt x="15134" y="3171"/>
                        <a:pt x="15298" y="2458"/>
                        <a:pt x="15008" y="2222"/>
                      </a:cubicBezTo>
                      <a:cubicBezTo>
                        <a:pt x="15402" y="1681"/>
                        <a:pt x="15220" y="646"/>
                        <a:pt x="15263" y="0"/>
                      </a:cubicBezTo>
                      <a:cubicBezTo>
                        <a:pt x="15561" y="34"/>
                        <a:pt x="17124" y="514"/>
                        <a:pt x="17185" y="775"/>
                      </a:cubicBezTo>
                      <a:cubicBezTo>
                        <a:pt x="17438" y="709"/>
                        <a:pt x="17882" y="1262"/>
                        <a:pt x="17752" y="1481"/>
                      </a:cubicBezTo>
                      <a:cubicBezTo>
                        <a:pt x="18163" y="1442"/>
                        <a:pt x="18795" y="1893"/>
                        <a:pt x="18686" y="2306"/>
                      </a:cubicBezTo>
                      <a:cubicBezTo>
                        <a:pt x="18541" y="2326"/>
                        <a:pt x="18392" y="2303"/>
                        <a:pt x="18250" y="2326"/>
                      </a:cubicBezTo>
                      <a:cubicBezTo>
                        <a:pt x="18305" y="2472"/>
                        <a:pt x="18867" y="3294"/>
                        <a:pt x="18927" y="3308"/>
                      </a:cubicBezTo>
                      <a:cubicBezTo>
                        <a:pt x="19111" y="3288"/>
                        <a:pt x="19291" y="3374"/>
                        <a:pt x="19195" y="3589"/>
                      </a:cubicBezTo>
                      <a:cubicBezTo>
                        <a:pt x="19473" y="3593"/>
                        <a:pt x="20184" y="4380"/>
                        <a:pt x="19596" y="4380"/>
                      </a:cubicBezTo>
                      <a:cubicBezTo>
                        <a:pt x="19480" y="4380"/>
                        <a:pt x="19626" y="4380"/>
                        <a:pt x="19596" y="4380"/>
                      </a:cubicBezTo>
                      <a:close/>
                    </a:path>
                  </a:pathLst>
                </a:custGeom>
                <a:solidFill>
                  <a:srgbClr val="B9B9B9"/>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nvGrpSpPr>
                <p:cNvPr id="278" name="Google Shape;278;p8"/>
                <p:cNvGrpSpPr/>
                <p:nvPr/>
              </p:nvGrpSpPr>
              <p:grpSpPr>
                <a:xfrm>
                  <a:off x="1307857" y="1206622"/>
                  <a:ext cx="648684" cy="514001"/>
                  <a:chOff x="0" y="-1"/>
                  <a:chExt cx="648682" cy="513999"/>
                </a:xfrm>
              </p:grpSpPr>
              <p:sp>
                <p:nvSpPr>
                  <p:cNvPr id="279" name="Google Shape;279;p8"/>
                  <p:cNvSpPr/>
                  <p:nvPr/>
                </p:nvSpPr>
                <p:spPr>
                  <a:xfrm>
                    <a:off x="414656" y="-1"/>
                    <a:ext cx="234026" cy="295970"/>
                  </a:xfrm>
                  <a:custGeom>
                    <a:avLst/>
                    <a:gdLst/>
                    <a:ahLst/>
                    <a:cxnLst/>
                    <a:rect l="l" t="t" r="r" b="b"/>
                    <a:pathLst>
                      <a:path w="21430" h="21439" extrusionOk="0">
                        <a:moveTo>
                          <a:pt x="13537" y="7419"/>
                        </a:moveTo>
                        <a:cubicBezTo>
                          <a:pt x="13147" y="7769"/>
                          <a:pt x="12586" y="7645"/>
                          <a:pt x="12294" y="7280"/>
                        </a:cubicBezTo>
                        <a:cubicBezTo>
                          <a:pt x="11976" y="6881"/>
                          <a:pt x="12141" y="6444"/>
                          <a:pt x="12366" y="6045"/>
                        </a:cubicBezTo>
                        <a:cubicBezTo>
                          <a:pt x="12869" y="5155"/>
                          <a:pt x="13543" y="4318"/>
                          <a:pt x="13558" y="3306"/>
                        </a:cubicBezTo>
                        <a:cubicBezTo>
                          <a:pt x="13573" y="2217"/>
                          <a:pt x="12521" y="2070"/>
                          <a:pt x="11557" y="1599"/>
                        </a:cubicBezTo>
                        <a:cubicBezTo>
                          <a:pt x="11009" y="1331"/>
                          <a:pt x="10953" y="935"/>
                          <a:pt x="10964" y="463"/>
                        </a:cubicBezTo>
                        <a:cubicBezTo>
                          <a:pt x="10971" y="111"/>
                          <a:pt x="11086" y="-41"/>
                          <a:pt x="10526" y="10"/>
                        </a:cubicBezTo>
                        <a:cubicBezTo>
                          <a:pt x="10066" y="54"/>
                          <a:pt x="10112" y="-14"/>
                          <a:pt x="10153" y="238"/>
                        </a:cubicBezTo>
                        <a:cubicBezTo>
                          <a:pt x="10226" y="679"/>
                          <a:pt x="10579" y="1555"/>
                          <a:pt x="10158" y="1925"/>
                        </a:cubicBezTo>
                        <a:cubicBezTo>
                          <a:pt x="9346" y="2635"/>
                          <a:pt x="9969" y="3986"/>
                          <a:pt x="10126" y="4867"/>
                        </a:cubicBezTo>
                        <a:cubicBezTo>
                          <a:pt x="10567" y="7358"/>
                          <a:pt x="10457" y="9679"/>
                          <a:pt x="8107" y="11571"/>
                        </a:cubicBezTo>
                        <a:cubicBezTo>
                          <a:pt x="7171" y="12323"/>
                          <a:pt x="6506" y="13102"/>
                          <a:pt x="5301" y="13611"/>
                        </a:cubicBezTo>
                        <a:cubicBezTo>
                          <a:pt x="4594" y="13909"/>
                          <a:pt x="2678" y="13932"/>
                          <a:pt x="2471" y="14716"/>
                        </a:cubicBezTo>
                        <a:cubicBezTo>
                          <a:pt x="2211" y="15722"/>
                          <a:pt x="4774" y="16190"/>
                          <a:pt x="4738" y="17253"/>
                        </a:cubicBezTo>
                        <a:cubicBezTo>
                          <a:pt x="4711" y="18154"/>
                          <a:pt x="3377" y="18688"/>
                          <a:pt x="2603" y="19166"/>
                        </a:cubicBezTo>
                        <a:cubicBezTo>
                          <a:pt x="2207" y="19411"/>
                          <a:pt x="-170" y="20328"/>
                          <a:pt x="10" y="20819"/>
                        </a:cubicBezTo>
                        <a:cubicBezTo>
                          <a:pt x="204" y="21343"/>
                          <a:pt x="1364" y="21559"/>
                          <a:pt x="1887" y="21375"/>
                        </a:cubicBezTo>
                        <a:cubicBezTo>
                          <a:pt x="3217" y="20909"/>
                          <a:pt x="4454" y="20220"/>
                          <a:pt x="5683" y="19613"/>
                        </a:cubicBezTo>
                        <a:cubicBezTo>
                          <a:pt x="6503" y="19209"/>
                          <a:pt x="7414" y="18898"/>
                          <a:pt x="8194" y="18449"/>
                        </a:cubicBezTo>
                        <a:cubicBezTo>
                          <a:pt x="8875" y="18055"/>
                          <a:pt x="9453" y="17566"/>
                          <a:pt x="10066" y="17109"/>
                        </a:cubicBezTo>
                        <a:cubicBezTo>
                          <a:pt x="10605" y="16707"/>
                          <a:pt x="11433" y="16428"/>
                          <a:pt x="11899" y="15997"/>
                        </a:cubicBezTo>
                        <a:cubicBezTo>
                          <a:pt x="12161" y="15754"/>
                          <a:pt x="11987" y="15470"/>
                          <a:pt x="12076" y="15194"/>
                        </a:cubicBezTo>
                        <a:cubicBezTo>
                          <a:pt x="12165" y="14917"/>
                          <a:pt x="12553" y="14807"/>
                          <a:pt x="12842" y="14704"/>
                        </a:cubicBezTo>
                        <a:cubicBezTo>
                          <a:pt x="14459" y="14122"/>
                          <a:pt x="16169" y="13857"/>
                          <a:pt x="17631" y="13017"/>
                        </a:cubicBezTo>
                        <a:cubicBezTo>
                          <a:pt x="18385" y="12584"/>
                          <a:pt x="19090" y="12076"/>
                          <a:pt x="19669" y="11496"/>
                        </a:cubicBezTo>
                        <a:cubicBezTo>
                          <a:pt x="20206" y="10960"/>
                          <a:pt x="20694" y="10338"/>
                          <a:pt x="21430" y="9954"/>
                        </a:cubicBezTo>
                        <a:cubicBezTo>
                          <a:pt x="20469" y="9247"/>
                          <a:pt x="19433" y="9718"/>
                          <a:pt x="18483" y="10161"/>
                        </a:cubicBezTo>
                        <a:cubicBezTo>
                          <a:pt x="17320" y="10704"/>
                          <a:pt x="16338" y="10837"/>
                          <a:pt x="15091" y="10331"/>
                        </a:cubicBezTo>
                        <a:cubicBezTo>
                          <a:pt x="14482" y="10084"/>
                          <a:pt x="13794" y="9681"/>
                          <a:pt x="13986" y="9067"/>
                        </a:cubicBezTo>
                        <a:cubicBezTo>
                          <a:pt x="14168" y="8493"/>
                          <a:pt x="14561" y="7999"/>
                          <a:pt x="14675" y="7401"/>
                        </a:cubicBezTo>
                        <a:cubicBezTo>
                          <a:pt x="14736" y="7086"/>
                          <a:pt x="14890" y="6047"/>
                          <a:pt x="14176" y="6215"/>
                        </a:cubicBezTo>
                        <a:cubicBezTo>
                          <a:pt x="14223" y="6611"/>
                          <a:pt x="13859" y="7133"/>
                          <a:pt x="13537" y="7419"/>
                        </a:cubicBezTo>
                        <a:cubicBezTo>
                          <a:pt x="12891" y="7998"/>
                          <a:pt x="13805" y="7182"/>
                          <a:pt x="13537" y="7419"/>
                        </a:cubicBezTo>
                        <a:close/>
                      </a:path>
                    </a:pathLst>
                  </a:custGeom>
                  <a:solidFill>
                    <a:srgbClr val="B9B9B9"/>
                  </a:solid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0" name="Google Shape;280;p8"/>
                  <p:cNvSpPr/>
                  <p:nvPr/>
                </p:nvSpPr>
                <p:spPr>
                  <a:xfrm>
                    <a:off x="0" y="261253"/>
                    <a:ext cx="417163" cy="252745"/>
                  </a:xfrm>
                  <a:custGeom>
                    <a:avLst/>
                    <a:gdLst/>
                    <a:ahLst/>
                    <a:cxnLst/>
                    <a:rect l="l" t="t" r="r" b="b"/>
                    <a:pathLst>
                      <a:path w="21600" h="21417" extrusionOk="0">
                        <a:moveTo>
                          <a:pt x="19741" y="0"/>
                        </a:moveTo>
                        <a:cubicBezTo>
                          <a:pt x="19741" y="0"/>
                          <a:pt x="19347" y="309"/>
                          <a:pt x="19741" y="0"/>
                        </a:cubicBezTo>
                        <a:cubicBezTo>
                          <a:pt x="19610" y="899"/>
                          <a:pt x="19478" y="1797"/>
                          <a:pt x="19346" y="2696"/>
                        </a:cubicBezTo>
                        <a:cubicBezTo>
                          <a:pt x="19771" y="2395"/>
                          <a:pt x="20194" y="2093"/>
                          <a:pt x="20618" y="1793"/>
                        </a:cubicBezTo>
                        <a:cubicBezTo>
                          <a:pt x="21132" y="1426"/>
                          <a:pt x="21161" y="1240"/>
                          <a:pt x="21600" y="1816"/>
                        </a:cubicBezTo>
                        <a:cubicBezTo>
                          <a:pt x="21103" y="2510"/>
                          <a:pt x="20770" y="2826"/>
                          <a:pt x="20585" y="3874"/>
                        </a:cubicBezTo>
                        <a:cubicBezTo>
                          <a:pt x="20523" y="4225"/>
                          <a:pt x="20454" y="4298"/>
                          <a:pt x="20288" y="4488"/>
                        </a:cubicBezTo>
                        <a:cubicBezTo>
                          <a:pt x="19726" y="5129"/>
                          <a:pt x="19167" y="5770"/>
                          <a:pt x="18606" y="6412"/>
                        </a:cubicBezTo>
                        <a:cubicBezTo>
                          <a:pt x="17470" y="7709"/>
                          <a:pt x="16335" y="9008"/>
                          <a:pt x="15200" y="10307"/>
                        </a:cubicBezTo>
                        <a:cubicBezTo>
                          <a:pt x="15208" y="10298"/>
                          <a:pt x="15490" y="10877"/>
                          <a:pt x="15521" y="10937"/>
                        </a:cubicBezTo>
                        <a:cubicBezTo>
                          <a:pt x="15645" y="11180"/>
                          <a:pt x="15246" y="11462"/>
                          <a:pt x="15163" y="11523"/>
                        </a:cubicBezTo>
                        <a:cubicBezTo>
                          <a:pt x="14905" y="11711"/>
                          <a:pt x="14632" y="11704"/>
                          <a:pt x="14353" y="11740"/>
                        </a:cubicBezTo>
                        <a:cubicBezTo>
                          <a:pt x="13941" y="11798"/>
                          <a:pt x="13564" y="12015"/>
                          <a:pt x="13175" y="12230"/>
                        </a:cubicBezTo>
                        <a:cubicBezTo>
                          <a:pt x="12554" y="12575"/>
                          <a:pt x="11764" y="12740"/>
                          <a:pt x="11249" y="13447"/>
                        </a:cubicBezTo>
                        <a:cubicBezTo>
                          <a:pt x="10653" y="14267"/>
                          <a:pt x="10171" y="15309"/>
                          <a:pt x="9569" y="16133"/>
                        </a:cubicBezTo>
                        <a:cubicBezTo>
                          <a:pt x="8210" y="17991"/>
                          <a:pt x="6699" y="19368"/>
                          <a:pt x="5163" y="20776"/>
                        </a:cubicBezTo>
                        <a:cubicBezTo>
                          <a:pt x="4471" y="21409"/>
                          <a:pt x="3647" y="21600"/>
                          <a:pt x="2871" y="21227"/>
                        </a:cubicBezTo>
                        <a:cubicBezTo>
                          <a:pt x="2540" y="21068"/>
                          <a:pt x="2246" y="20766"/>
                          <a:pt x="1967" y="20439"/>
                        </a:cubicBezTo>
                        <a:cubicBezTo>
                          <a:pt x="1920" y="20285"/>
                          <a:pt x="1967" y="19914"/>
                          <a:pt x="1967" y="19736"/>
                        </a:cubicBezTo>
                        <a:cubicBezTo>
                          <a:pt x="1268" y="19937"/>
                          <a:pt x="713" y="19928"/>
                          <a:pt x="0" y="19854"/>
                        </a:cubicBezTo>
                        <a:cubicBezTo>
                          <a:pt x="25" y="19856"/>
                          <a:pt x="347" y="18955"/>
                          <a:pt x="483" y="18862"/>
                        </a:cubicBezTo>
                        <a:cubicBezTo>
                          <a:pt x="947" y="18545"/>
                          <a:pt x="1146" y="18142"/>
                          <a:pt x="1483" y="17566"/>
                        </a:cubicBezTo>
                        <a:cubicBezTo>
                          <a:pt x="1864" y="16915"/>
                          <a:pt x="2428" y="16569"/>
                          <a:pt x="2893" y="16109"/>
                        </a:cubicBezTo>
                        <a:cubicBezTo>
                          <a:pt x="3470" y="15536"/>
                          <a:pt x="4047" y="14968"/>
                          <a:pt x="4627" y="14402"/>
                        </a:cubicBezTo>
                        <a:cubicBezTo>
                          <a:pt x="5094" y="13948"/>
                          <a:pt x="5560" y="13503"/>
                          <a:pt x="6009" y="13003"/>
                        </a:cubicBezTo>
                        <a:cubicBezTo>
                          <a:pt x="6486" y="12474"/>
                          <a:pt x="7063" y="12344"/>
                          <a:pt x="7595" y="12032"/>
                        </a:cubicBezTo>
                        <a:cubicBezTo>
                          <a:pt x="8847" y="11300"/>
                          <a:pt x="10061" y="10305"/>
                          <a:pt x="11281" y="9441"/>
                        </a:cubicBezTo>
                        <a:cubicBezTo>
                          <a:pt x="11721" y="9130"/>
                          <a:pt x="12144" y="8771"/>
                          <a:pt x="12559" y="8378"/>
                        </a:cubicBezTo>
                        <a:cubicBezTo>
                          <a:pt x="12895" y="8060"/>
                          <a:pt x="13330" y="7929"/>
                          <a:pt x="13640" y="7577"/>
                        </a:cubicBezTo>
                        <a:cubicBezTo>
                          <a:pt x="13819" y="7373"/>
                          <a:pt x="14000" y="7080"/>
                          <a:pt x="14165" y="6884"/>
                        </a:cubicBezTo>
                        <a:cubicBezTo>
                          <a:pt x="14542" y="6440"/>
                          <a:pt x="14743" y="5682"/>
                          <a:pt x="15080" y="5175"/>
                        </a:cubicBezTo>
                        <a:cubicBezTo>
                          <a:pt x="15421" y="4658"/>
                          <a:pt x="15891" y="4349"/>
                          <a:pt x="16328" y="4114"/>
                        </a:cubicBezTo>
                        <a:cubicBezTo>
                          <a:pt x="16762" y="3880"/>
                          <a:pt x="17052" y="3371"/>
                          <a:pt x="17403" y="2889"/>
                        </a:cubicBezTo>
                        <a:cubicBezTo>
                          <a:pt x="17726" y="2443"/>
                          <a:pt x="17759" y="1712"/>
                          <a:pt x="18134" y="1301"/>
                        </a:cubicBezTo>
                        <a:cubicBezTo>
                          <a:pt x="18622" y="766"/>
                          <a:pt x="19211" y="416"/>
                          <a:pt x="19741" y="0"/>
                        </a:cubicBezTo>
                        <a:close/>
                      </a:path>
                    </a:pathLst>
                  </a:custGeom>
                  <a:solidFill>
                    <a:srgbClr val="B9B9B9"/>
                  </a:solidFill>
                  <a:ln>
                    <a:noFill/>
                  </a:ln>
                </p:spPr>
                <p:txBody>
                  <a:bodyPr spcFirstLastPara="1" wrap="square" lIns="50800" tIns="50800" rIns="50800" bIns="508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grpSp>
        <p:sp>
          <p:nvSpPr>
            <p:cNvPr id="281" name="Google Shape;281;p8"/>
            <p:cNvSpPr/>
            <p:nvPr/>
          </p:nvSpPr>
          <p:spPr>
            <a:xfrm>
              <a:off x="3379886" y="4052202"/>
              <a:ext cx="305292" cy="305292"/>
            </a:xfrm>
            <a:prstGeom prst="ellipse">
              <a:avLst/>
            </a:prstGeom>
            <a:solidFill>
              <a:srgbClr val="9CDAEB"/>
            </a:solidFill>
            <a:ln w="38100" cap="flat" cmpd="sng">
              <a:solidFill>
                <a:srgbClr val="6EA7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chemeClr val="lt1"/>
                </a:solidFill>
                <a:latin typeface="Arial"/>
                <a:ea typeface="Arial"/>
                <a:cs typeface="Arial"/>
                <a:sym typeface="Arial"/>
              </a:endParaRPr>
            </a:p>
          </p:txBody>
        </p:sp>
        <p:sp>
          <p:nvSpPr>
            <p:cNvPr id="282" name="Google Shape;282;p8"/>
            <p:cNvSpPr/>
            <p:nvPr/>
          </p:nvSpPr>
          <p:spPr>
            <a:xfrm>
              <a:off x="4422776" y="3394040"/>
              <a:ext cx="305292" cy="305292"/>
            </a:xfrm>
            <a:prstGeom prst="ellipse">
              <a:avLst/>
            </a:prstGeom>
            <a:solidFill>
              <a:srgbClr val="9CDAEB"/>
            </a:solidFill>
            <a:ln w="38100" cap="flat" cmpd="sng">
              <a:solidFill>
                <a:srgbClr val="6EA7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chemeClr val="lt1"/>
                </a:solidFill>
                <a:latin typeface="Arial"/>
                <a:ea typeface="Arial"/>
                <a:cs typeface="Arial"/>
                <a:sym typeface="Arial"/>
              </a:endParaRPr>
            </a:p>
          </p:txBody>
        </p:sp>
        <p:sp>
          <p:nvSpPr>
            <p:cNvPr id="283" name="Google Shape;283;p8"/>
            <p:cNvSpPr/>
            <p:nvPr/>
          </p:nvSpPr>
          <p:spPr>
            <a:xfrm>
              <a:off x="7344855" y="4917842"/>
              <a:ext cx="305292" cy="305292"/>
            </a:xfrm>
            <a:prstGeom prst="ellipse">
              <a:avLst/>
            </a:prstGeom>
            <a:solidFill>
              <a:srgbClr val="9CDAEB"/>
            </a:solidFill>
            <a:ln w="38100" cap="flat" cmpd="sng">
              <a:solidFill>
                <a:srgbClr val="6EA7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chemeClr val="lt1"/>
                </a:solidFill>
                <a:latin typeface="Arial"/>
                <a:ea typeface="Arial"/>
                <a:cs typeface="Arial"/>
                <a:sym typeface="Arial"/>
              </a:endParaRPr>
            </a:p>
          </p:txBody>
        </p:sp>
        <p:sp>
          <p:nvSpPr>
            <p:cNvPr id="284" name="Google Shape;284;p8"/>
            <p:cNvSpPr/>
            <p:nvPr/>
          </p:nvSpPr>
          <p:spPr>
            <a:xfrm>
              <a:off x="5005384" y="5603428"/>
              <a:ext cx="305292" cy="305292"/>
            </a:xfrm>
            <a:prstGeom prst="ellipse">
              <a:avLst/>
            </a:prstGeom>
            <a:solidFill>
              <a:srgbClr val="9CDAEB"/>
            </a:solidFill>
            <a:ln w="38100" cap="flat" cmpd="sng">
              <a:solidFill>
                <a:srgbClr val="6EA7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chemeClr val="lt1"/>
                </a:solidFill>
                <a:latin typeface="Arial"/>
                <a:ea typeface="Arial"/>
                <a:cs typeface="Arial"/>
                <a:sym typeface="Arial"/>
              </a:endParaRPr>
            </a:p>
          </p:txBody>
        </p:sp>
        <p:sp>
          <p:nvSpPr>
            <p:cNvPr id="285" name="Google Shape;285;p8"/>
            <p:cNvSpPr/>
            <p:nvPr/>
          </p:nvSpPr>
          <p:spPr>
            <a:xfrm>
              <a:off x="5158030" y="6844558"/>
              <a:ext cx="305292" cy="305292"/>
            </a:xfrm>
            <a:prstGeom prst="ellipse">
              <a:avLst/>
            </a:prstGeom>
            <a:solidFill>
              <a:srgbClr val="9CDAEB"/>
            </a:solidFill>
            <a:ln w="38100" cap="flat" cmpd="sng">
              <a:solidFill>
                <a:srgbClr val="6EA7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chemeClr val="lt1"/>
                </a:solidFill>
                <a:latin typeface="Arial"/>
                <a:ea typeface="Arial"/>
                <a:cs typeface="Arial"/>
                <a:sym typeface="Arial"/>
              </a:endParaRPr>
            </a:p>
          </p:txBody>
        </p:sp>
        <p:sp>
          <p:nvSpPr>
            <p:cNvPr id="286" name="Google Shape;286;p8"/>
            <p:cNvSpPr/>
            <p:nvPr/>
          </p:nvSpPr>
          <p:spPr>
            <a:xfrm>
              <a:off x="8729098" y="4877292"/>
              <a:ext cx="305292" cy="305292"/>
            </a:xfrm>
            <a:prstGeom prst="ellipse">
              <a:avLst/>
            </a:prstGeom>
            <a:solidFill>
              <a:srgbClr val="9CDAEB"/>
            </a:solidFill>
            <a:ln w="38100" cap="flat" cmpd="sng">
              <a:solidFill>
                <a:srgbClr val="6EA7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chemeClr val="lt1"/>
                </a:solidFill>
                <a:latin typeface="Arial"/>
                <a:ea typeface="Arial"/>
                <a:cs typeface="Arial"/>
                <a:sym typeface="Arial"/>
              </a:endParaRPr>
            </a:p>
          </p:txBody>
        </p:sp>
        <p:sp>
          <p:nvSpPr>
            <p:cNvPr id="287" name="Google Shape;287;p8"/>
            <p:cNvSpPr/>
            <p:nvPr/>
          </p:nvSpPr>
          <p:spPr>
            <a:xfrm>
              <a:off x="8404479" y="6271937"/>
              <a:ext cx="305292" cy="305292"/>
            </a:xfrm>
            <a:prstGeom prst="ellipse">
              <a:avLst/>
            </a:prstGeom>
            <a:solidFill>
              <a:srgbClr val="9CDAEB"/>
            </a:solidFill>
            <a:ln w="38100" cap="flat" cmpd="sng">
              <a:solidFill>
                <a:srgbClr val="6EA7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chemeClr val="lt1"/>
                </a:solidFill>
                <a:latin typeface="Arial"/>
                <a:ea typeface="Arial"/>
                <a:cs typeface="Arial"/>
                <a:sym typeface="Arial"/>
              </a:endParaRPr>
            </a:p>
          </p:txBody>
        </p:sp>
        <p:sp>
          <p:nvSpPr>
            <p:cNvPr id="288" name="Google Shape;288;p8"/>
            <p:cNvSpPr/>
            <p:nvPr/>
          </p:nvSpPr>
          <p:spPr>
            <a:xfrm>
              <a:off x="8471447" y="3250703"/>
              <a:ext cx="305292" cy="305292"/>
            </a:xfrm>
            <a:prstGeom prst="ellipse">
              <a:avLst/>
            </a:prstGeom>
            <a:solidFill>
              <a:srgbClr val="9CDAEB"/>
            </a:solidFill>
            <a:ln w="38100" cap="flat" cmpd="sng">
              <a:solidFill>
                <a:srgbClr val="6EA7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chemeClr val="lt1"/>
                </a:solidFill>
                <a:latin typeface="Arial"/>
                <a:ea typeface="Arial"/>
                <a:cs typeface="Arial"/>
                <a:sym typeface="Arial"/>
              </a:endParaRPr>
            </a:p>
          </p:txBody>
        </p:sp>
        <p:sp>
          <p:nvSpPr>
            <p:cNvPr id="289" name="Google Shape;289;p8"/>
            <p:cNvSpPr/>
            <p:nvPr/>
          </p:nvSpPr>
          <p:spPr>
            <a:xfrm>
              <a:off x="12300556" y="6449758"/>
              <a:ext cx="305292" cy="305292"/>
            </a:xfrm>
            <a:prstGeom prst="ellipse">
              <a:avLst/>
            </a:prstGeom>
            <a:solidFill>
              <a:srgbClr val="9CDAEB"/>
            </a:solidFill>
            <a:ln w="38100" cap="flat" cmpd="sng">
              <a:solidFill>
                <a:srgbClr val="6EA7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chemeClr val="lt1"/>
                </a:solidFill>
                <a:latin typeface="Arial"/>
                <a:ea typeface="Arial"/>
                <a:cs typeface="Arial"/>
                <a:sym typeface="Arial"/>
              </a:endParaRPr>
            </a:p>
          </p:txBody>
        </p:sp>
        <p:sp>
          <p:nvSpPr>
            <p:cNvPr id="290" name="Google Shape;290;p8"/>
            <p:cNvSpPr/>
            <p:nvPr/>
          </p:nvSpPr>
          <p:spPr>
            <a:xfrm>
              <a:off x="10429051" y="4572000"/>
              <a:ext cx="305292" cy="305292"/>
            </a:xfrm>
            <a:prstGeom prst="ellipse">
              <a:avLst/>
            </a:prstGeom>
            <a:solidFill>
              <a:srgbClr val="9CDAEB"/>
            </a:solidFill>
            <a:ln w="38100" cap="flat" cmpd="sng">
              <a:solidFill>
                <a:srgbClr val="6EA7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chemeClr val="lt1"/>
                </a:solidFill>
                <a:latin typeface="Arial"/>
                <a:ea typeface="Arial"/>
                <a:cs typeface="Arial"/>
                <a:sym typeface="Arial"/>
              </a:endParaRPr>
            </a:p>
          </p:txBody>
        </p:sp>
        <p:sp>
          <p:nvSpPr>
            <p:cNvPr id="291" name="Google Shape;291;p8"/>
            <p:cNvSpPr/>
            <p:nvPr/>
          </p:nvSpPr>
          <p:spPr>
            <a:xfrm>
              <a:off x="11261911" y="3546686"/>
              <a:ext cx="305292" cy="305292"/>
            </a:xfrm>
            <a:prstGeom prst="ellipse">
              <a:avLst/>
            </a:prstGeom>
            <a:solidFill>
              <a:srgbClr val="9CDAEB"/>
            </a:solidFill>
            <a:ln w="38100" cap="flat" cmpd="sng">
              <a:solidFill>
                <a:srgbClr val="6EA7D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200"/>
                <a:buFont typeface="Arial"/>
                <a:buNone/>
              </a:pPr>
              <a:endParaRPr sz="3200" b="0" i="0" u="none" strike="noStrike" cap="none">
                <a:solidFill>
                  <a:schemeClr val="lt1"/>
                </a:solidFill>
                <a:latin typeface="Arial"/>
                <a:ea typeface="Arial"/>
                <a:cs typeface="Arial"/>
                <a:sym typeface="Arial"/>
              </a:endParaRPr>
            </a:p>
          </p:txBody>
        </p:sp>
        <p:cxnSp>
          <p:nvCxnSpPr>
            <p:cNvPr id="292" name="Google Shape;292;p8"/>
            <p:cNvCxnSpPr>
              <a:stCxn id="281" idx="5"/>
              <a:endCxn id="284" idx="1"/>
            </p:cNvCxnSpPr>
            <p:nvPr/>
          </p:nvCxnSpPr>
          <p:spPr>
            <a:xfrm>
              <a:off x="3640469" y="4312785"/>
              <a:ext cx="1409700" cy="1335300"/>
            </a:xfrm>
            <a:prstGeom prst="straightConnector1">
              <a:avLst/>
            </a:prstGeom>
            <a:noFill/>
            <a:ln w="38100" cap="flat" cmpd="sng">
              <a:solidFill>
                <a:srgbClr val="5597D3"/>
              </a:solidFill>
              <a:prstDash val="solid"/>
              <a:round/>
              <a:headEnd type="none" w="sm" len="sm"/>
              <a:tailEnd type="none" w="sm" len="sm"/>
            </a:ln>
          </p:spPr>
        </p:cxnSp>
        <p:cxnSp>
          <p:nvCxnSpPr>
            <p:cNvPr id="293" name="Google Shape;293;p8"/>
            <p:cNvCxnSpPr>
              <a:stCxn id="282" idx="4"/>
              <a:endCxn id="284" idx="1"/>
            </p:cNvCxnSpPr>
            <p:nvPr/>
          </p:nvCxnSpPr>
          <p:spPr>
            <a:xfrm>
              <a:off x="4575422" y="3699332"/>
              <a:ext cx="474600" cy="1948800"/>
            </a:xfrm>
            <a:prstGeom prst="straightConnector1">
              <a:avLst/>
            </a:prstGeom>
            <a:noFill/>
            <a:ln w="38100" cap="flat" cmpd="sng">
              <a:solidFill>
                <a:srgbClr val="5597D3"/>
              </a:solidFill>
              <a:prstDash val="solid"/>
              <a:round/>
              <a:headEnd type="none" w="sm" len="sm"/>
              <a:tailEnd type="none" w="sm" len="sm"/>
            </a:ln>
          </p:spPr>
        </p:cxnSp>
        <p:cxnSp>
          <p:nvCxnSpPr>
            <p:cNvPr id="294" name="Google Shape;294;p8"/>
            <p:cNvCxnSpPr>
              <a:stCxn id="282" idx="6"/>
              <a:endCxn id="283" idx="2"/>
            </p:cNvCxnSpPr>
            <p:nvPr/>
          </p:nvCxnSpPr>
          <p:spPr>
            <a:xfrm>
              <a:off x="4728068" y="3546686"/>
              <a:ext cx="2616900" cy="1523700"/>
            </a:xfrm>
            <a:prstGeom prst="straightConnector1">
              <a:avLst/>
            </a:prstGeom>
            <a:noFill/>
            <a:ln w="38100" cap="flat" cmpd="sng">
              <a:solidFill>
                <a:srgbClr val="5597D3"/>
              </a:solidFill>
              <a:prstDash val="solid"/>
              <a:round/>
              <a:headEnd type="none" w="sm" len="sm"/>
              <a:tailEnd type="none" w="sm" len="sm"/>
            </a:ln>
          </p:spPr>
        </p:cxnSp>
        <p:cxnSp>
          <p:nvCxnSpPr>
            <p:cNvPr id="295" name="Google Shape;295;p8"/>
            <p:cNvCxnSpPr>
              <a:stCxn id="283" idx="2"/>
              <a:endCxn id="285" idx="6"/>
            </p:cNvCxnSpPr>
            <p:nvPr/>
          </p:nvCxnSpPr>
          <p:spPr>
            <a:xfrm flipH="1">
              <a:off x="5463255" y="5070488"/>
              <a:ext cx="1881600" cy="1926600"/>
            </a:xfrm>
            <a:prstGeom prst="straightConnector1">
              <a:avLst/>
            </a:prstGeom>
            <a:noFill/>
            <a:ln w="38100" cap="flat" cmpd="sng">
              <a:solidFill>
                <a:srgbClr val="5597D3"/>
              </a:solidFill>
              <a:prstDash val="solid"/>
              <a:round/>
              <a:headEnd type="none" w="sm" len="sm"/>
              <a:tailEnd type="none" w="sm" len="sm"/>
            </a:ln>
          </p:spPr>
        </p:cxnSp>
        <p:cxnSp>
          <p:nvCxnSpPr>
            <p:cNvPr id="296" name="Google Shape;296;p8"/>
            <p:cNvCxnSpPr>
              <a:stCxn id="288" idx="4"/>
              <a:endCxn id="286" idx="0"/>
            </p:cNvCxnSpPr>
            <p:nvPr/>
          </p:nvCxnSpPr>
          <p:spPr>
            <a:xfrm>
              <a:off x="8624093" y="3555995"/>
              <a:ext cx="257700" cy="1321200"/>
            </a:xfrm>
            <a:prstGeom prst="straightConnector1">
              <a:avLst/>
            </a:prstGeom>
            <a:noFill/>
            <a:ln w="38100" cap="flat" cmpd="sng">
              <a:solidFill>
                <a:srgbClr val="5597D3"/>
              </a:solidFill>
              <a:prstDash val="solid"/>
              <a:round/>
              <a:headEnd type="none" w="sm" len="sm"/>
              <a:tailEnd type="none" w="sm" len="sm"/>
            </a:ln>
          </p:spPr>
        </p:cxnSp>
        <p:cxnSp>
          <p:nvCxnSpPr>
            <p:cNvPr id="297" name="Google Shape;297;p8"/>
            <p:cNvCxnSpPr>
              <a:stCxn id="286" idx="4"/>
              <a:endCxn id="287" idx="0"/>
            </p:cNvCxnSpPr>
            <p:nvPr/>
          </p:nvCxnSpPr>
          <p:spPr>
            <a:xfrm flipH="1">
              <a:off x="8557144" y="5182584"/>
              <a:ext cx="324600" cy="1089300"/>
            </a:xfrm>
            <a:prstGeom prst="straightConnector1">
              <a:avLst/>
            </a:prstGeom>
            <a:noFill/>
            <a:ln w="38100" cap="flat" cmpd="sng">
              <a:solidFill>
                <a:srgbClr val="5597D3"/>
              </a:solidFill>
              <a:prstDash val="solid"/>
              <a:round/>
              <a:headEnd type="none" w="sm" len="sm"/>
              <a:tailEnd type="none" w="sm" len="sm"/>
            </a:ln>
          </p:spPr>
        </p:cxnSp>
        <p:cxnSp>
          <p:nvCxnSpPr>
            <p:cNvPr id="298" name="Google Shape;298;p8"/>
            <p:cNvCxnSpPr>
              <a:stCxn id="283" idx="4"/>
              <a:endCxn id="287" idx="7"/>
            </p:cNvCxnSpPr>
            <p:nvPr/>
          </p:nvCxnSpPr>
          <p:spPr>
            <a:xfrm>
              <a:off x="7497501" y="5223134"/>
              <a:ext cx="1167600" cy="1093500"/>
            </a:xfrm>
            <a:prstGeom prst="straightConnector1">
              <a:avLst/>
            </a:prstGeom>
            <a:noFill/>
            <a:ln w="38100" cap="flat" cmpd="sng">
              <a:solidFill>
                <a:srgbClr val="5597D3"/>
              </a:solidFill>
              <a:prstDash val="solid"/>
              <a:round/>
              <a:headEnd type="none" w="sm" len="sm"/>
              <a:tailEnd type="none" w="sm" len="sm"/>
            </a:ln>
          </p:spPr>
        </p:cxnSp>
        <p:cxnSp>
          <p:nvCxnSpPr>
            <p:cNvPr id="299" name="Google Shape;299;p8"/>
            <p:cNvCxnSpPr>
              <a:stCxn id="290" idx="2"/>
              <a:endCxn id="288" idx="4"/>
            </p:cNvCxnSpPr>
            <p:nvPr/>
          </p:nvCxnSpPr>
          <p:spPr>
            <a:xfrm rot="10800000">
              <a:off x="8623951" y="3555846"/>
              <a:ext cx="1805100" cy="1168800"/>
            </a:xfrm>
            <a:prstGeom prst="straightConnector1">
              <a:avLst/>
            </a:prstGeom>
            <a:noFill/>
            <a:ln w="38100" cap="flat" cmpd="sng">
              <a:solidFill>
                <a:srgbClr val="5597D3"/>
              </a:solidFill>
              <a:prstDash val="solid"/>
              <a:round/>
              <a:headEnd type="none" w="sm" len="sm"/>
              <a:tailEnd type="none" w="sm" len="sm"/>
            </a:ln>
          </p:spPr>
        </p:cxnSp>
        <p:cxnSp>
          <p:nvCxnSpPr>
            <p:cNvPr id="300" name="Google Shape;300;p8"/>
            <p:cNvCxnSpPr>
              <a:stCxn id="291" idx="2"/>
              <a:endCxn id="288" idx="6"/>
            </p:cNvCxnSpPr>
            <p:nvPr/>
          </p:nvCxnSpPr>
          <p:spPr>
            <a:xfrm rot="10800000">
              <a:off x="8776711" y="3403232"/>
              <a:ext cx="2485200" cy="296100"/>
            </a:xfrm>
            <a:prstGeom prst="straightConnector1">
              <a:avLst/>
            </a:prstGeom>
            <a:noFill/>
            <a:ln w="38100" cap="flat" cmpd="sng">
              <a:solidFill>
                <a:srgbClr val="5597D3"/>
              </a:solidFill>
              <a:prstDash val="solid"/>
              <a:round/>
              <a:headEnd type="none" w="sm" len="sm"/>
              <a:tailEnd type="none" w="sm" len="sm"/>
            </a:ln>
          </p:spPr>
        </p:cxnSp>
        <p:cxnSp>
          <p:nvCxnSpPr>
            <p:cNvPr id="301" name="Google Shape;301;p8"/>
            <p:cNvCxnSpPr>
              <a:stCxn id="291" idx="2"/>
              <a:endCxn id="290" idx="6"/>
            </p:cNvCxnSpPr>
            <p:nvPr/>
          </p:nvCxnSpPr>
          <p:spPr>
            <a:xfrm flipH="1">
              <a:off x="10734211" y="3699332"/>
              <a:ext cx="527700" cy="1025400"/>
            </a:xfrm>
            <a:prstGeom prst="straightConnector1">
              <a:avLst/>
            </a:prstGeom>
            <a:noFill/>
            <a:ln w="38100" cap="flat" cmpd="sng">
              <a:solidFill>
                <a:srgbClr val="5597D3"/>
              </a:solidFill>
              <a:prstDash val="solid"/>
              <a:round/>
              <a:headEnd type="none" w="sm" len="sm"/>
              <a:tailEnd type="none" w="sm" len="sm"/>
            </a:ln>
          </p:spPr>
        </p:cxnSp>
        <p:cxnSp>
          <p:nvCxnSpPr>
            <p:cNvPr id="302" name="Google Shape;302;p8"/>
            <p:cNvCxnSpPr>
              <a:stCxn id="291" idx="2"/>
              <a:endCxn id="289" idx="0"/>
            </p:cNvCxnSpPr>
            <p:nvPr/>
          </p:nvCxnSpPr>
          <p:spPr>
            <a:xfrm>
              <a:off x="11261911" y="3699332"/>
              <a:ext cx="1191300" cy="2750400"/>
            </a:xfrm>
            <a:prstGeom prst="straightConnector1">
              <a:avLst/>
            </a:prstGeom>
            <a:noFill/>
            <a:ln w="38100" cap="flat" cmpd="sng">
              <a:solidFill>
                <a:srgbClr val="5597D3"/>
              </a:solidFill>
              <a:prstDash val="solid"/>
              <a:round/>
              <a:headEnd type="none" w="sm" len="sm"/>
              <a:tailEnd type="none" w="sm" len="sm"/>
            </a:ln>
          </p:spPr>
        </p:cxnSp>
        <p:cxnSp>
          <p:nvCxnSpPr>
            <p:cNvPr id="303" name="Google Shape;303;p8"/>
            <p:cNvCxnSpPr>
              <a:stCxn id="287" idx="0"/>
              <a:endCxn id="289" idx="7"/>
            </p:cNvCxnSpPr>
            <p:nvPr/>
          </p:nvCxnSpPr>
          <p:spPr>
            <a:xfrm>
              <a:off x="8557125" y="6271937"/>
              <a:ext cx="4004100" cy="222600"/>
            </a:xfrm>
            <a:prstGeom prst="straightConnector1">
              <a:avLst/>
            </a:prstGeom>
            <a:noFill/>
            <a:ln w="38100" cap="flat" cmpd="sng">
              <a:solidFill>
                <a:srgbClr val="5597D3"/>
              </a:solidFill>
              <a:prstDash val="solid"/>
              <a:round/>
              <a:headEnd type="none" w="sm" len="sm"/>
              <a:tailEnd type="none" w="sm" len="sm"/>
            </a:ln>
          </p:spPr>
        </p:cxnSp>
        <p:cxnSp>
          <p:nvCxnSpPr>
            <p:cNvPr id="304" name="Google Shape;304;p8"/>
            <p:cNvCxnSpPr>
              <a:stCxn id="287" idx="0"/>
              <a:endCxn id="290" idx="2"/>
            </p:cNvCxnSpPr>
            <p:nvPr/>
          </p:nvCxnSpPr>
          <p:spPr>
            <a:xfrm rot="10800000" flipH="1">
              <a:off x="8557125" y="4724537"/>
              <a:ext cx="1872000" cy="1547400"/>
            </a:xfrm>
            <a:prstGeom prst="straightConnector1">
              <a:avLst/>
            </a:prstGeom>
            <a:noFill/>
            <a:ln w="38100" cap="flat" cmpd="sng">
              <a:solidFill>
                <a:srgbClr val="5597D3"/>
              </a:solidFill>
              <a:prstDash val="solid"/>
              <a:round/>
              <a:headEnd type="none" w="sm" len="sm"/>
              <a:tailEnd type="none" w="sm" len="sm"/>
            </a:ln>
          </p:spPr>
        </p:cxnSp>
        <p:cxnSp>
          <p:nvCxnSpPr>
            <p:cNvPr id="305" name="Google Shape;305;p8"/>
            <p:cNvCxnSpPr>
              <a:stCxn id="282" idx="7"/>
              <a:endCxn id="288" idx="2"/>
            </p:cNvCxnSpPr>
            <p:nvPr/>
          </p:nvCxnSpPr>
          <p:spPr>
            <a:xfrm rot="10800000" flipH="1">
              <a:off x="4683359" y="3403349"/>
              <a:ext cx="3788100" cy="35400"/>
            </a:xfrm>
            <a:prstGeom prst="straightConnector1">
              <a:avLst/>
            </a:prstGeom>
            <a:noFill/>
            <a:ln w="38100" cap="flat" cmpd="sng">
              <a:solidFill>
                <a:srgbClr val="5597D3"/>
              </a:solidFill>
              <a:prstDash val="solid"/>
              <a:round/>
              <a:headEnd type="none" w="sm" len="sm"/>
              <a:tailEnd type="none" w="sm" len="sm"/>
            </a:ln>
          </p:spPr>
        </p:cxnSp>
        <p:cxnSp>
          <p:nvCxnSpPr>
            <p:cNvPr id="306" name="Google Shape;306;p8"/>
            <p:cNvCxnSpPr>
              <a:stCxn id="289" idx="1"/>
            </p:cNvCxnSpPr>
            <p:nvPr/>
          </p:nvCxnSpPr>
          <p:spPr>
            <a:xfrm flipH="1">
              <a:off x="5509765" y="6494467"/>
              <a:ext cx="6835500" cy="502800"/>
            </a:xfrm>
            <a:prstGeom prst="straightConnector1">
              <a:avLst/>
            </a:prstGeom>
            <a:noFill/>
            <a:ln w="38100" cap="flat" cmpd="sng">
              <a:solidFill>
                <a:srgbClr val="5597D3"/>
              </a:solidFill>
              <a:prstDash val="solid"/>
              <a:round/>
              <a:headEnd type="none" w="sm" len="sm"/>
              <a:tailEnd type="none" w="sm" len="sm"/>
            </a:ln>
          </p:spPr>
        </p:cxnSp>
      </p:grpSp>
      <p:pic>
        <p:nvPicPr>
          <p:cNvPr id="307" name="Google Shape;307;p8"/>
          <p:cNvPicPr preferRelativeResize="0"/>
          <p:nvPr/>
        </p:nvPicPr>
        <p:blipFill rotWithShape="1">
          <a:blip r:embed="rId3">
            <a:alphaModFix/>
          </a:blip>
          <a:srcRect/>
          <a:stretch/>
        </p:blipFill>
        <p:spPr>
          <a:xfrm>
            <a:off x="5183626" y="603159"/>
            <a:ext cx="5972174" cy="36576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312"/>
        <p:cNvGrpSpPr/>
        <p:nvPr/>
      </p:nvGrpSpPr>
      <p:grpSpPr>
        <a:xfrm>
          <a:off x="0" y="0"/>
          <a:ext cx="0" cy="0"/>
          <a:chOff x="0" y="0"/>
          <a:chExt cx="0" cy="0"/>
        </a:xfrm>
      </p:grpSpPr>
      <p:sp>
        <p:nvSpPr>
          <p:cNvPr id="1313" name="Google Shape;1313;p80"/>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IN">
                <a:solidFill>
                  <a:schemeClr val="lt1"/>
                </a:solidFill>
                <a:latin typeface="Open Sans"/>
                <a:ea typeface="Open Sans"/>
                <a:cs typeface="Open Sans"/>
                <a:sym typeface="Open Sans"/>
              </a:rPr>
              <a:t>Session Login and Logout</a:t>
            </a:r>
            <a:endParaRPr/>
          </a:p>
        </p:txBody>
      </p:sp>
      <p:sp>
        <p:nvSpPr>
          <p:cNvPr id="1314" name="Google Shape;1314;p80"/>
          <p:cNvSpPr txBox="1">
            <a:spLocks noGrp="1"/>
          </p:cNvSpPr>
          <p:nvPr>
            <p:ph type="body" idx="1"/>
          </p:nvPr>
        </p:nvSpPr>
        <p:spPr>
          <a:xfrm>
            <a:off x="1828801" y="2297723"/>
            <a:ext cx="12525108" cy="559316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0000"/>
              </a:buClr>
              <a:buSzPts val="2200"/>
              <a:buNone/>
            </a:pPr>
            <a:r>
              <a:rPr lang="en-IN" b="1">
                <a:solidFill>
                  <a:srgbClr val="3F3F3F"/>
                </a:solidFill>
                <a:latin typeface="Open Sans"/>
                <a:ea typeface="Open Sans"/>
                <a:cs typeface="Open Sans"/>
                <a:sym typeface="Open Sans"/>
              </a:rPr>
              <a:t>Problem Statement: </a:t>
            </a:r>
            <a:endParaRPr/>
          </a:p>
          <a:p>
            <a:pPr marL="0" lvl="0" indent="0" algn="l" rtl="0">
              <a:lnSpc>
                <a:spcPct val="90000"/>
              </a:lnSpc>
              <a:spcBef>
                <a:spcPts val="0"/>
              </a:spcBef>
              <a:spcAft>
                <a:spcPts val="0"/>
              </a:spcAft>
              <a:buClr>
                <a:srgbClr val="000000"/>
              </a:buClr>
              <a:buSzPts val="2200"/>
              <a:buNone/>
            </a:pPr>
            <a:r>
              <a:rPr lang="en-IN">
                <a:solidFill>
                  <a:srgbClr val="3F3F3F"/>
                </a:solidFill>
                <a:latin typeface="Open Sans"/>
                <a:ea typeface="Open Sans"/>
                <a:cs typeface="Open Sans"/>
                <a:sym typeface="Open Sans"/>
              </a:rPr>
              <a:t>Write a program to demonstrate session login and logout.</a:t>
            </a:r>
            <a:endParaRPr/>
          </a:p>
        </p:txBody>
      </p:sp>
      <p:sp>
        <p:nvSpPr>
          <p:cNvPr id="1315" name="Google Shape;1315;p80"/>
          <p:cNvSpPr txBox="1"/>
          <p:nvPr/>
        </p:nvSpPr>
        <p:spPr>
          <a:xfrm>
            <a:off x="12591457" y="1765347"/>
            <a:ext cx="3484800" cy="358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547B"/>
              </a:buClr>
              <a:buSzPts val="700"/>
              <a:buFont typeface="Arial"/>
              <a:buNone/>
            </a:pPr>
            <a:r>
              <a:rPr lang="en-IN" sz="2200" b="1" i="0" u="none" strike="noStrike" cap="none">
                <a:solidFill>
                  <a:srgbClr val="0F547B"/>
                </a:solidFill>
                <a:latin typeface="Open Sans"/>
                <a:ea typeface="Open Sans"/>
                <a:cs typeface="Open Sans"/>
                <a:sym typeface="Open Sans"/>
              </a:rPr>
              <a:t>Duration: 15 min.</a:t>
            </a:r>
            <a:endParaRPr sz="2200" b="1"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1320"/>
        <p:cNvGrpSpPr/>
        <p:nvPr/>
      </p:nvGrpSpPr>
      <p:grpSpPr>
        <a:xfrm>
          <a:off x="0" y="0"/>
          <a:ext cx="0" cy="0"/>
          <a:chOff x="0" y="0"/>
          <a:chExt cx="0" cy="0"/>
        </a:xfrm>
      </p:grpSpPr>
      <p:sp>
        <p:nvSpPr>
          <p:cNvPr id="1321" name="Google Shape;1321;p81"/>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latin typeface="Open Sans"/>
                <a:ea typeface="Open Sans"/>
                <a:cs typeface="Open Sans"/>
                <a:sym typeface="Open Sans"/>
              </a:rPr>
              <a:t>Assisted Practice: Guidelines</a:t>
            </a:r>
            <a:endParaRPr>
              <a:latin typeface="Open Sans"/>
              <a:ea typeface="Open Sans"/>
              <a:cs typeface="Open Sans"/>
              <a:sym typeface="Open Sans"/>
            </a:endParaRPr>
          </a:p>
        </p:txBody>
      </p:sp>
      <p:sp>
        <p:nvSpPr>
          <p:cNvPr id="1322" name="Google Shape;1322;p81"/>
          <p:cNvSpPr txBox="1"/>
          <p:nvPr/>
        </p:nvSpPr>
        <p:spPr>
          <a:xfrm>
            <a:off x="2096027" y="1564853"/>
            <a:ext cx="12063945" cy="5031890"/>
          </a:xfrm>
          <a:prstGeom prst="rect">
            <a:avLst/>
          </a:prstGeom>
          <a:noFill/>
          <a:ln>
            <a:noFill/>
          </a:ln>
        </p:spPr>
        <p:txBody>
          <a:bodyPr spcFirstLastPara="1" wrap="square" lIns="91425" tIns="45700" rIns="91425" bIns="45700" anchor="t" anchorCtr="0">
            <a:spAutoFit/>
          </a:bodyPr>
          <a:lstStyle/>
          <a:p>
            <a:pPr marL="0" marR="0" lvl="0" indent="0" algn="l" rtl="0">
              <a:lnSpc>
                <a:spcPct val="250000"/>
              </a:lnSpc>
              <a:spcBef>
                <a:spcPts val="0"/>
              </a:spcBef>
              <a:spcAft>
                <a:spcPts val="0"/>
              </a:spcAft>
              <a:buNone/>
            </a:pPr>
            <a:r>
              <a:rPr lang="en-IN" sz="2200">
                <a:solidFill>
                  <a:srgbClr val="3F3F3F"/>
                </a:solidFill>
                <a:latin typeface="Open Sans"/>
                <a:ea typeface="Open Sans"/>
                <a:cs typeface="Open Sans"/>
                <a:sym typeface="Open Sans"/>
              </a:rPr>
              <a:t>Steps to demonstrate session login and logout:</a:t>
            </a:r>
            <a:endParaRPr sz="2200">
              <a:solidFill>
                <a:srgbClr val="3F3F3F"/>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Create a dynamic web project in Eclipse IDE and configure a servlet. </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Write a program in Java to demonstrate session login and logout.</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Run the HTML code on your browser.</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Initialize the .git file.</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Add and commit the program files.</a:t>
            </a:r>
            <a:endParaRPr sz="2200" i="0" u="none" strike="noStrike" cap="none">
              <a:solidFill>
                <a:srgbClr val="000000"/>
              </a:solidFill>
              <a:latin typeface="Open Sans"/>
              <a:ea typeface="Open Sans"/>
              <a:cs typeface="Open Sans"/>
              <a:sym typeface="Open Sans"/>
            </a:endParaRPr>
          </a:p>
          <a:p>
            <a:pPr marL="457189" marR="0" lvl="0" indent="-457189" algn="l" rtl="0">
              <a:lnSpc>
                <a:spcPct val="250000"/>
              </a:lnSpc>
              <a:spcBef>
                <a:spcPts val="0"/>
              </a:spcBef>
              <a:spcAft>
                <a:spcPts val="0"/>
              </a:spcAft>
              <a:buClr>
                <a:srgbClr val="3F3F3F"/>
              </a:buClr>
              <a:buSzPts val="2200"/>
              <a:buFont typeface="Open Sans"/>
              <a:buAutoNum type="arabicPeriod"/>
            </a:pPr>
            <a:r>
              <a:rPr lang="en-IN" sz="2200" i="0" u="none" strike="noStrike" cap="none">
                <a:solidFill>
                  <a:srgbClr val="3F3F3F"/>
                </a:solidFill>
                <a:latin typeface="Open Sans"/>
                <a:ea typeface="Open Sans"/>
                <a:cs typeface="Open Sans"/>
                <a:sym typeface="Open Sans"/>
              </a:rPr>
              <a:t>Push the code to your GitHub repository.</a:t>
            </a:r>
            <a:endParaRPr sz="2200" i="0" u="none" strike="noStrike" cap="none">
              <a:solidFill>
                <a:srgbClr val="000000"/>
              </a:solidFill>
              <a:latin typeface="Open Sans"/>
              <a:ea typeface="Open Sans"/>
              <a:cs typeface="Open Sans"/>
              <a:sym typeface="Open Sans"/>
            </a:endParaRPr>
          </a:p>
        </p:txBody>
      </p:sp>
      <p:pic>
        <p:nvPicPr>
          <p:cNvPr id="1323" name="Google Shape;1323;p81"/>
          <p:cNvPicPr preferRelativeResize="0"/>
          <p:nvPr/>
        </p:nvPicPr>
        <p:blipFill rotWithShape="1">
          <a:blip r:embed="rId3">
            <a:alphaModFix/>
          </a:blip>
          <a:srcRect/>
          <a:stretch/>
        </p:blipFill>
        <p:spPr>
          <a:xfrm>
            <a:off x="4449825" y="603150"/>
            <a:ext cx="7389825" cy="365775"/>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328"/>
        <p:cNvGrpSpPr/>
        <p:nvPr/>
      </p:nvGrpSpPr>
      <p:grpSpPr>
        <a:xfrm>
          <a:off x="0" y="0"/>
          <a:ext cx="0" cy="0"/>
          <a:chOff x="0" y="0"/>
          <a:chExt cx="0" cy="0"/>
        </a:xfrm>
      </p:grpSpPr>
      <p:sp>
        <p:nvSpPr>
          <p:cNvPr id="1329" name="Google Shape;1329;p82"/>
          <p:cNvSpPr txBox="1"/>
          <p:nvPr/>
        </p:nvSpPr>
        <p:spPr>
          <a:xfrm>
            <a:off x="1612190" y="1886489"/>
            <a:ext cx="8946989" cy="586248"/>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3F3F3F"/>
              </a:buClr>
              <a:buSzPts val="2200"/>
              <a:buFont typeface="Arial"/>
              <a:buNone/>
            </a:pPr>
            <a:r>
              <a:rPr lang="en-IN" sz="2200" b="0" i="0" u="none" strike="noStrike" cap="none">
                <a:solidFill>
                  <a:srgbClr val="3F3F3F"/>
                </a:solidFill>
                <a:latin typeface="Open Sans"/>
                <a:ea typeface="Open Sans"/>
                <a:cs typeface="Open Sans"/>
                <a:sym typeface="Open Sans"/>
              </a:rPr>
              <a:t>Web technology allows computers to communicate with each other using markup languages and multimedia packages</a:t>
            </a:r>
            <a:r>
              <a:rPr lang="en-IN" sz="2200">
                <a:solidFill>
                  <a:srgbClr val="3F3F3F"/>
                </a:solidFill>
                <a:latin typeface="Open Sans"/>
                <a:ea typeface="Open Sans"/>
                <a:cs typeface="Open Sans"/>
                <a:sym typeface="Open Sans"/>
              </a:rPr>
              <a:t>.</a:t>
            </a:r>
            <a:endParaRPr sz="1400" b="0" i="0" u="none" strike="noStrike" cap="none">
              <a:solidFill>
                <a:srgbClr val="000000"/>
              </a:solidFill>
              <a:latin typeface="Arial"/>
              <a:ea typeface="Arial"/>
              <a:cs typeface="Arial"/>
              <a:sym typeface="Arial"/>
            </a:endParaRPr>
          </a:p>
        </p:txBody>
      </p:sp>
      <p:sp>
        <p:nvSpPr>
          <p:cNvPr id="1330" name="Google Shape;1330;p82"/>
          <p:cNvSpPr txBox="1"/>
          <p:nvPr/>
        </p:nvSpPr>
        <p:spPr>
          <a:xfrm>
            <a:off x="1612199" y="3025350"/>
            <a:ext cx="9294600" cy="586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3F3F3F"/>
              </a:buClr>
              <a:buSzPts val="2200"/>
              <a:buFont typeface="Arial"/>
              <a:buNone/>
            </a:pPr>
            <a:r>
              <a:rPr lang="en-IN" sz="2200" b="0" i="0" u="none" strike="noStrike" cap="none">
                <a:solidFill>
                  <a:srgbClr val="3F3F3F"/>
                </a:solidFill>
                <a:latin typeface="Open Sans"/>
                <a:ea typeface="Open Sans"/>
                <a:cs typeface="Open Sans"/>
                <a:sym typeface="Open Sans"/>
              </a:rPr>
              <a:t>Java servlets are used on server side</a:t>
            </a:r>
            <a:r>
              <a:rPr lang="en-IN" sz="2200">
                <a:solidFill>
                  <a:srgbClr val="3F3F3F"/>
                </a:solidFill>
                <a:latin typeface="Open Sans"/>
                <a:ea typeface="Open Sans"/>
                <a:cs typeface="Open Sans"/>
                <a:sym typeface="Open Sans"/>
              </a:rPr>
              <a:t>, </a:t>
            </a:r>
            <a:r>
              <a:rPr lang="en-IN" sz="2200" b="0" i="0" u="none" strike="noStrike" cap="none">
                <a:solidFill>
                  <a:srgbClr val="3F3F3F"/>
                </a:solidFill>
                <a:latin typeface="Open Sans"/>
                <a:ea typeface="Open Sans"/>
                <a:cs typeface="Open Sans"/>
                <a:sym typeface="Open Sans"/>
              </a:rPr>
              <a:t>can handle complicated requests from web servers, and </a:t>
            </a:r>
            <a:r>
              <a:rPr lang="en-IN" sz="2200">
                <a:solidFill>
                  <a:srgbClr val="3F3F3F"/>
                </a:solidFill>
                <a:latin typeface="Open Sans"/>
                <a:ea typeface="Open Sans"/>
                <a:cs typeface="Open Sans"/>
                <a:sym typeface="Open Sans"/>
              </a:rPr>
              <a:t>are used to develop dynamic web pages.</a:t>
            </a:r>
            <a:endParaRPr sz="1400" b="0" i="0" u="none" strike="noStrike" cap="none">
              <a:solidFill>
                <a:srgbClr val="000000"/>
              </a:solidFill>
              <a:latin typeface="Arial"/>
              <a:ea typeface="Arial"/>
              <a:cs typeface="Arial"/>
              <a:sym typeface="Arial"/>
            </a:endParaRPr>
          </a:p>
        </p:txBody>
      </p:sp>
      <p:sp>
        <p:nvSpPr>
          <p:cNvPr id="1331" name="Google Shape;1331;p82"/>
          <p:cNvSpPr txBox="1"/>
          <p:nvPr/>
        </p:nvSpPr>
        <p:spPr>
          <a:xfrm>
            <a:off x="1612190" y="4183187"/>
            <a:ext cx="8946989" cy="586248"/>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3F3F3F"/>
              </a:buClr>
              <a:buSzPts val="2200"/>
              <a:buFont typeface="Arial"/>
              <a:buNone/>
            </a:pPr>
            <a:r>
              <a:rPr lang="en-IN" sz="2200" b="0" i="0" u="none" strike="noStrike" cap="none">
                <a:solidFill>
                  <a:srgbClr val="3F3F3F"/>
                </a:solidFill>
                <a:latin typeface="Open Sans"/>
                <a:ea typeface="Open Sans"/>
                <a:cs typeface="Open Sans"/>
                <a:sym typeface="Open Sans"/>
              </a:rPr>
              <a:t>Advantages of servlets are better performance, portability, robustness, and security.</a:t>
            </a:r>
            <a:endParaRPr sz="1400" b="0" i="0" u="none" strike="noStrike" cap="none">
              <a:solidFill>
                <a:srgbClr val="000000"/>
              </a:solidFill>
              <a:latin typeface="Arial"/>
              <a:ea typeface="Arial"/>
              <a:cs typeface="Arial"/>
              <a:sym typeface="Arial"/>
            </a:endParaRPr>
          </a:p>
        </p:txBody>
      </p:sp>
      <p:sp>
        <p:nvSpPr>
          <p:cNvPr id="1332" name="Google Shape;1332;p82"/>
          <p:cNvSpPr txBox="1"/>
          <p:nvPr/>
        </p:nvSpPr>
        <p:spPr>
          <a:xfrm>
            <a:off x="1612199" y="5316975"/>
            <a:ext cx="8347200" cy="5331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3F3F3F"/>
              </a:buClr>
              <a:buSzPts val="2200"/>
              <a:buFont typeface="Arial"/>
              <a:buNone/>
            </a:pPr>
            <a:r>
              <a:rPr lang="en-IN" sz="2200" b="0" i="0" u="none" strike="noStrike" cap="none">
                <a:solidFill>
                  <a:srgbClr val="3F3F3F"/>
                </a:solidFill>
                <a:latin typeface="Open Sans"/>
                <a:ea typeface="Open Sans"/>
                <a:cs typeface="Open Sans"/>
                <a:sym typeface="Open Sans"/>
              </a:rPr>
              <a:t>Servlet interfaces are used to provide common behavior to all servlets.</a:t>
            </a:r>
            <a:endParaRPr sz="1400" b="0" i="0" u="none" strike="noStrike" cap="none">
              <a:solidFill>
                <a:srgbClr val="000000"/>
              </a:solidFill>
              <a:latin typeface="Arial"/>
              <a:ea typeface="Arial"/>
              <a:cs typeface="Arial"/>
              <a:sym typeface="Arial"/>
            </a:endParaRPr>
          </a:p>
        </p:txBody>
      </p:sp>
      <p:sp>
        <p:nvSpPr>
          <p:cNvPr id="1333" name="Google Shape;1333;p82"/>
          <p:cNvSpPr txBox="1"/>
          <p:nvPr/>
        </p:nvSpPr>
        <p:spPr>
          <a:xfrm>
            <a:off x="1612190" y="6361197"/>
            <a:ext cx="8863760" cy="585788"/>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3F3F3F"/>
              </a:buClr>
              <a:buSzPts val="2200"/>
              <a:buFont typeface="Arial"/>
              <a:buNone/>
            </a:pPr>
            <a:r>
              <a:rPr lang="en-IN" sz="2200" b="0" i="0" u="none" strike="noStrike" cap="none">
                <a:solidFill>
                  <a:srgbClr val="3F3F3F"/>
                </a:solidFill>
                <a:latin typeface="Open Sans"/>
                <a:ea typeface="Open Sans"/>
                <a:cs typeface="Open Sans"/>
                <a:sym typeface="Open Sans"/>
              </a:rPr>
              <a:t>Servlet filters are pluggable and used to perform filtering operations such as logging, encryption, decryption, and input validation.</a:t>
            </a:r>
            <a:endParaRPr sz="2200" b="0" i="0" u="none" strike="noStrike" cap="none">
              <a:solidFill>
                <a:srgbClr val="3F3F3F"/>
              </a:solidFill>
              <a:latin typeface="Open Sans"/>
              <a:ea typeface="Open Sans"/>
              <a:cs typeface="Open Sans"/>
              <a:sym typeface="Open Sans"/>
            </a:endParaRPr>
          </a:p>
        </p:txBody>
      </p:sp>
      <p:sp>
        <p:nvSpPr>
          <p:cNvPr id="1334" name="Google Shape;1334;p82"/>
          <p:cNvSpPr txBox="1"/>
          <p:nvPr/>
        </p:nvSpPr>
        <p:spPr>
          <a:xfrm>
            <a:off x="1612190" y="7446836"/>
            <a:ext cx="8057963" cy="586317"/>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3F3F3F"/>
              </a:buClr>
              <a:buSzPts val="2200"/>
              <a:buFont typeface="Arial"/>
              <a:buNone/>
            </a:pPr>
            <a:r>
              <a:rPr lang="en-IN" sz="2200" b="0" i="0" u="none" strike="noStrike" cap="none">
                <a:solidFill>
                  <a:srgbClr val="3F3F3F"/>
                </a:solidFill>
                <a:latin typeface="Open Sans"/>
                <a:ea typeface="Open Sans"/>
                <a:cs typeface="Open Sans"/>
                <a:sym typeface="Open Sans"/>
              </a:rPr>
              <a:t>To maintain the state of the data of a user, session tracking is used. </a:t>
            </a:r>
            <a:endParaRPr sz="2200" b="0" i="0" u="none" strike="noStrike" cap="none">
              <a:solidFill>
                <a:srgbClr val="3F3F3F"/>
              </a:solidFill>
              <a:latin typeface="Open Sans"/>
              <a:ea typeface="Open Sans"/>
              <a:cs typeface="Open Sans"/>
              <a:sym typeface="Open Sans"/>
            </a:endParaRPr>
          </a:p>
        </p:txBody>
      </p:sp>
      <p:pic>
        <p:nvPicPr>
          <p:cNvPr id="1335" name="Google Shape;1335;p82"/>
          <p:cNvPicPr preferRelativeResize="0"/>
          <p:nvPr/>
        </p:nvPicPr>
        <p:blipFill rotWithShape="1">
          <a:blip r:embed="rId3">
            <a:alphaModFix/>
          </a:blip>
          <a:srcRect/>
          <a:stretch/>
        </p:blipFill>
        <p:spPr>
          <a:xfrm>
            <a:off x="940771" y="1951425"/>
            <a:ext cx="489335" cy="489335"/>
          </a:xfrm>
          <a:prstGeom prst="rect">
            <a:avLst/>
          </a:prstGeom>
          <a:noFill/>
          <a:ln>
            <a:noFill/>
          </a:ln>
        </p:spPr>
      </p:pic>
      <p:pic>
        <p:nvPicPr>
          <p:cNvPr id="1336" name="Google Shape;1336;p82"/>
          <p:cNvPicPr preferRelativeResize="0"/>
          <p:nvPr/>
        </p:nvPicPr>
        <p:blipFill rotWithShape="1">
          <a:blip r:embed="rId3">
            <a:alphaModFix/>
          </a:blip>
          <a:srcRect/>
          <a:stretch/>
        </p:blipFill>
        <p:spPr>
          <a:xfrm>
            <a:off x="940771" y="2909317"/>
            <a:ext cx="489335" cy="489335"/>
          </a:xfrm>
          <a:prstGeom prst="rect">
            <a:avLst/>
          </a:prstGeom>
          <a:noFill/>
          <a:ln>
            <a:noFill/>
          </a:ln>
        </p:spPr>
      </p:pic>
      <p:pic>
        <p:nvPicPr>
          <p:cNvPr id="1337" name="Google Shape;1337;p82"/>
          <p:cNvPicPr preferRelativeResize="0"/>
          <p:nvPr/>
        </p:nvPicPr>
        <p:blipFill rotWithShape="1">
          <a:blip r:embed="rId3">
            <a:alphaModFix/>
          </a:blip>
          <a:srcRect/>
          <a:stretch/>
        </p:blipFill>
        <p:spPr>
          <a:xfrm>
            <a:off x="940771" y="5316966"/>
            <a:ext cx="489335" cy="489335"/>
          </a:xfrm>
          <a:prstGeom prst="rect">
            <a:avLst/>
          </a:prstGeom>
          <a:noFill/>
          <a:ln>
            <a:noFill/>
          </a:ln>
        </p:spPr>
      </p:pic>
      <p:pic>
        <p:nvPicPr>
          <p:cNvPr id="1338" name="Google Shape;1338;p82"/>
          <p:cNvPicPr preferRelativeResize="0"/>
          <p:nvPr/>
        </p:nvPicPr>
        <p:blipFill rotWithShape="1">
          <a:blip r:embed="rId3">
            <a:alphaModFix/>
          </a:blip>
          <a:srcRect/>
          <a:stretch/>
        </p:blipFill>
        <p:spPr>
          <a:xfrm>
            <a:off x="940771" y="4183483"/>
            <a:ext cx="489335" cy="489335"/>
          </a:xfrm>
          <a:prstGeom prst="rect">
            <a:avLst/>
          </a:prstGeom>
          <a:noFill/>
          <a:ln>
            <a:noFill/>
          </a:ln>
        </p:spPr>
      </p:pic>
      <p:pic>
        <p:nvPicPr>
          <p:cNvPr id="1339" name="Google Shape;1339;p82"/>
          <p:cNvPicPr preferRelativeResize="0"/>
          <p:nvPr/>
        </p:nvPicPr>
        <p:blipFill rotWithShape="1">
          <a:blip r:embed="rId3">
            <a:alphaModFix/>
          </a:blip>
          <a:srcRect/>
          <a:stretch/>
        </p:blipFill>
        <p:spPr>
          <a:xfrm>
            <a:off x="940770" y="7467684"/>
            <a:ext cx="489335" cy="489335"/>
          </a:xfrm>
          <a:prstGeom prst="rect">
            <a:avLst/>
          </a:prstGeom>
          <a:noFill/>
          <a:ln>
            <a:noFill/>
          </a:ln>
        </p:spPr>
      </p:pic>
      <p:pic>
        <p:nvPicPr>
          <p:cNvPr id="1340" name="Google Shape;1340;p82"/>
          <p:cNvPicPr preferRelativeResize="0"/>
          <p:nvPr/>
        </p:nvPicPr>
        <p:blipFill rotWithShape="1">
          <a:blip r:embed="rId3">
            <a:alphaModFix/>
          </a:blip>
          <a:srcRect/>
          <a:stretch/>
        </p:blipFill>
        <p:spPr>
          <a:xfrm>
            <a:off x="940771" y="6294530"/>
            <a:ext cx="489335" cy="489335"/>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344"/>
        <p:cNvGrpSpPr/>
        <p:nvPr/>
      </p:nvGrpSpPr>
      <p:grpSpPr>
        <a:xfrm>
          <a:off x="0" y="0"/>
          <a:ext cx="0" cy="0"/>
          <a:chOff x="0" y="0"/>
          <a:chExt cx="0" cy="0"/>
        </a:xfrm>
      </p:grpSpPr>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1349" name="Google Shape;1349;p84"/>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p>
            <a:pPr marL="50800" lvl="0" indent="0" algn="ctr" rtl="0">
              <a:lnSpc>
                <a:spcPct val="90000"/>
              </a:lnSpc>
              <a:spcBef>
                <a:spcPts val="1000"/>
              </a:spcBef>
              <a:spcAft>
                <a:spcPts val="0"/>
              </a:spcAft>
              <a:buSzPts val="2800"/>
              <a:buNone/>
            </a:pPr>
            <a:r>
              <a:rPr lang="en-IN"/>
              <a:t>1</a:t>
            </a:r>
            <a:endParaRPr/>
          </a:p>
        </p:txBody>
      </p:sp>
      <p:sp>
        <p:nvSpPr>
          <p:cNvPr id="1350" name="Google Shape;1350;p84"/>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p>
            <a:pPr marL="50800" lvl="0" indent="0" algn="l" rtl="0">
              <a:lnSpc>
                <a:spcPct val="90000"/>
              </a:lnSpc>
              <a:spcBef>
                <a:spcPts val="1000"/>
              </a:spcBef>
              <a:spcAft>
                <a:spcPts val="0"/>
              </a:spcAft>
              <a:buSzPts val="2800"/>
              <a:buNone/>
            </a:pPr>
            <a:r>
              <a:rPr lang="en-IN"/>
              <a:t>Which of the following objects is used to receive configuration information from the deployment descriptor?</a:t>
            </a:r>
            <a:endParaRPr/>
          </a:p>
        </p:txBody>
      </p:sp>
      <p:sp>
        <p:nvSpPr>
          <p:cNvPr id="1351" name="Google Shape;1351;p84"/>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solidFill>
                  <a:srgbClr val="333333"/>
                </a:solidFill>
              </a:rPr>
              <a:t>Servlet</a:t>
            </a:r>
            <a:endParaRPr/>
          </a:p>
        </p:txBody>
      </p:sp>
      <p:sp>
        <p:nvSpPr>
          <p:cNvPr id="1352" name="Google Shape;1352;p84"/>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ServletContext</a:t>
            </a:r>
            <a:endParaRPr/>
          </a:p>
        </p:txBody>
      </p:sp>
      <p:sp>
        <p:nvSpPr>
          <p:cNvPr id="1353" name="Google Shape;1353;p84"/>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ServletConfig</a:t>
            </a:r>
            <a:endParaRPr/>
          </a:p>
        </p:txBody>
      </p:sp>
      <p:sp>
        <p:nvSpPr>
          <p:cNvPr id="1354" name="Google Shape;1354;p84"/>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Filter</a:t>
            </a:r>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358"/>
        <p:cNvGrpSpPr/>
        <p:nvPr/>
      </p:nvGrpSpPr>
      <p:grpSpPr>
        <a:xfrm>
          <a:off x="0" y="0"/>
          <a:ext cx="0" cy="0"/>
          <a:chOff x="0" y="0"/>
          <a:chExt cx="0" cy="0"/>
        </a:xfrm>
      </p:grpSpPr>
      <p:sp>
        <p:nvSpPr>
          <p:cNvPr id="1359" name="Google Shape;1359;p85"/>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p>
            <a:pPr marL="50800" lvl="0" indent="0" algn="ctr" rtl="0">
              <a:lnSpc>
                <a:spcPct val="90000"/>
              </a:lnSpc>
              <a:spcBef>
                <a:spcPts val="1000"/>
              </a:spcBef>
              <a:spcAft>
                <a:spcPts val="0"/>
              </a:spcAft>
              <a:buSzPts val="2800"/>
              <a:buNone/>
            </a:pPr>
            <a:r>
              <a:rPr lang="en-IN"/>
              <a:t>1</a:t>
            </a:r>
            <a:endParaRPr/>
          </a:p>
        </p:txBody>
      </p:sp>
      <p:sp>
        <p:nvSpPr>
          <p:cNvPr id="1360" name="Google Shape;1360;p85"/>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p>
            <a:pPr marL="50800" lvl="0" indent="0" algn="l" rtl="0">
              <a:lnSpc>
                <a:spcPct val="90000"/>
              </a:lnSpc>
              <a:spcBef>
                <a:spcPts val="1000"/>
              </a:spcBef>
              <a:spcAft>
                <a:spcPts val="0"/>
              </a:spcAft>
              <a:buSzPts val="2800"/>
              <a:buNone/>
            </a:pPr>
            <a:r>
              <a:rPr lang="en-IN"/>
              <a:t>Which of the following objects is used to receive configuration information from the deployment descriptor ?</a:t>
            </a:r>
            <a:endParaRPr/>
          </a:p>
        </p:txBody>
      </p:sp>
      <p:sp>
        <p:nvSpPr>
          <p:cNvPr id="1361" name="Google Shape;1361;p85"/>
          <p:cNvSpPr txBox="1">
            <a:spLocks noGrp="1"/>
          </p:cNvSpPr>
          <p:nvPr>
            <p:ph type="body" idx="3"/>
          </p:nvPr>
        </p:nvSpPr>
        <p:spPr>
          <a:xfrm>
            <a:off x="670033" y="7935120"/>
            <a:ext cx="15194414" cy="998670"/>
          </a:xfrm>
          <a:prstGeom prst="rect">
            <a:avLst/>
          </a:prstGeom>
          <a:noFill/>
          <a:ln>
            <a:noFill/>
          </a:ln>
        </p:spPr>
        <p:txBody>
          <a:bodyPr spcFirstLastPara="1" wrap="square" lIns="91425" tIns="45700" rIns="91425" bIns="45700" anchor="t" anchorCtr="0">
            <a:normAutofit/>
          </a:bodyPr>
          <a:lstStyle/>
          <a:p>
            <a:pPr marL="50800" lvl="0" indent="0" algn="l" rtl="0">
              <a:lnSpc>
                <a:spcPct val="90000"/>
              </a:lnSpc>
              <a:spcBef>
                <a:spcPts val="1000"/>
              </a:spcBef>
              <a:spcAft>
                <a:spcPts val="0"/>
              </a:spcAft>
              <a:buSzPts val="2800"/>
              <a:buNone/>
            </a:pPr>
            <a:r>
              <a:rPr lang="en-IN"/>
              <a:t>The ServletConfig object is used to receive configuration information from the deployment descriptor.</a:t>
            </a:r>
            <a:endParaRPr/>
          </a:p>
        </p:txBody>
      </p:sp>
      <p:sp>
        <p:nvSpPr>
          <p:cNvPr id="1362" name="Google Shape;1362;p85"/>
          <p:cNvSpPr txBox="1">
            <a:spLocks noGrp="1"/>
          </p:cNvSpPr>
          <p:nvPr>
            <p:ph type="body" idx="4"/>
          </p:nvPr>
        </p:nvSpPr>
        <p:spPr>
          <a:xfrm>
            <a:off x="3346904" y="7368182"/>
            <a:ext cx="9022188" cy="400110"/>
          </a:xfrm>
          <a:prstGeom prst="rect">
            <a:avLst/>
          </a:prstGeom>
          <a:noFill/>
          <a:ln>
            <a:noFill/>
          </a:ln>
        </p:spPr>
        <p:txBody>
          <a:bodyPr spcFirstLastPara="1" wrap="square" lIns="91425" tIns="0" rIns="91425" bIns="0" anchor="b" anchorCtr="0">
            <a:noAutofit/>
          </a:bodyPr>
          <a:lstStyle/>
          <a:p>
            <a:pPr marL="50800" lvl="0" indent="0" algn="l" rtl="0">
              <a:lnSpc>
                <a:spcPct val="90000"/>
              </a:lnSpc>
              <a:spcBef>
                <a:spcPts val="1000"/>
              </a:spcBef>
              <a:spcAft>
                <a:spcPts val="0"/>
              </a:spcAft>
              <a:buSzPts val="2800"/>
              <a:buNone/>
            </a:pPr>
            <a:r>
              <a:rPr lang="en-IN"/>
              <a:t>C. ServletConfig</a:t>
            </a:r>
            <a:endParaRPr/>
          </a:p>
        </p:txBody>
      </p:sp>
      <p:sp>
        <p:nvSpPr>
          <p:cNvPr id="1363" name="Google Shape;1363;p85"/>
          <p:cNvSpPr txBox="1">
            <a:spLocks noGrp="1"/>
          </p:cNvSpPr>
          <p:nvPr>
            <p:ph type="body" idx="5"/>
          </p:nvPr>
        </p:nvSpPr>
        <p:spPr>
          <a:xfrm>
            <a:off x="2329744" y="278841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solidFill>
                  <a:srgbClr val="333333"/>
                </a:solidFill>
              </a:rPr>
              <a:t>Servlet</a:t>
            </a:r>
            <a:endParaRPr/>
          </a:p>
        </p:txBody>
      </p:sp>
      <p:sp>
        <p:nvSpPr>
          <p:cNvPr id="1364" name="Google Shape;1364;p85"/>
          <p:cNvSpPr txBox="1">
            <a:spLocks noGrp="1"/>
          </p:cNvSpPr>
          <p:nvPr>
            <p:ph type="body" idx="6"/>
          </p:nvPr>
        </p:nvSpPr>
        <p:spPr>
          <a:xfrm>
            <a:off x="2329744" y="360902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ServletContext</a:t>
            </a:r>
            <a:endParaRPr/>
          </a:p>
        </p:txBody>
      </p:sp>
      <p:sp>
        <p:nvSpPr>
          <p:cNvPr id="1365" name="Google Shape;1365;p85"/>
          <p:cNvSpPr txBox="1">
            <a:spLocks noGrp="1"/>
          </p:cNvSpPr>
          <p:nvPr>
            <p:ph type="body" idx="7"/>
          </p:nvPr>
        </p:nvSpPr>
        <p:spPr>
          <a:xfrm>
            <a:off x="2329744" y="442962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ServletConfig</a:t>
            </a:r>
            <a:endParaRPr/>
          </a:p>
        </p:txBody>
      </p:sp>
      <p:sp>
        <p:nvSpPr>
          <p:cNvPr id="1366" name="Google Shape;1366;p85"/>
          <p:cNvSpPr txBox="1">
            <a:spLocks noGrp="1"/>
          </p:cNvSpPr>
          <p:nvPr>
            <p:ph type="body" idx="8"/>
          </p:nvPr>
        </p:nvSpPr>
        <p:spPr>
          <a:xfrm>
            <a:off x="2329744" y="525023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Filter</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370"/>
        <p:cNvGrpSpPr/>
        <p:nvPr/>
      </p:nvGrpSpPr>
      <p:grpSpPr>
        <a:xfrm>
          <a:off x="0" y="0"/>
          <a:ext cx="0" cy="0"/>
          <a:chOff x="0" y="0"/>
          <a:chExt cx="0" cy="0"/>
        </a:xfrm>
      </p:grpSpPr>
      <p:sp>
        <p:nvSpPr>
          <p:cNvPr id="1371" name="Google Shape;1371;p86"/>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p>
            <a:pPr marL="50800" lvl="0" indent="0" algn="ctr" rtl="0">
              <a:lnSpc>
                <a:spcPct val="90000"/>
              </a:lnSpc>
              <a:spcBef>
                <a:spcPts val="1000"/>
              </a:spcBef>
              <a:spcAft>
                <a:spcPts val="0"/>
              </a:spcAft>
              <a:buSzPts val="2800"/>
              <a:buNone/>
            </a:pPr>
            <a:r>
              <a:rPr lang="en-IN"/>
              <a:t>2</a:t>
            </a:r>
            <a:endParaRPr/>
          </a:p>
        </p:txBody>
      </p:sp>
      <p:sp>
        <p:nvSpPr>
          <p:cNvPr id="1372" name="Google Shape;1372;p86"/>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p>
            <a:pPr marL="50800" lvl="0" indent="0" algn="l" rtl="0">
              <a:lnSpc>
                <a:spcPct val="90000"/>
              </a:lnSpc>
              <a:spcBef>
                <a:spcPts val="1000"/>
              </a:spcBef>
              <a:spcAft>
                <a:spcPts val="0"/>
              </a:spcAft>
              <a:buSzPts val="2800"/>
              <a:buNone/>
            </a:pPr>
            <a:r>
              <a:rPr lang="en-IN"/>
              <a:t>The servlet filter is configured in _________.</a:t>
            </a:r>
            <a:endParaRPr/>
          </a:p>
        </p:txBody>
      </p:sp>
      <p:sp>
        <p:nvSpPr>
          <p:cNvPr id="1373" name="Google Shape;1373;p86"/>
          <p:cNvSpPr txBox="1"/>
          <p:nvPr/>
        </p:nvSpPr>
        <p:spPr>
          <a:xfrm>
            <a:off x="2329744" y="2736613"/>
            <a:ext cx="11250600" cy="7017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333333"/>
              </a:buClr>
              <a:buSzPts val="2200"/>
              <a:buFont typeface="Arial"/>
              <a:buNone/>
            </a:pPr>
            <a:r>
              <a:rPr lang="en-IN" sz="2000" b="0" i="0" u="none" strike="noStrike" cap="none">
                <a:solidFill>
                  <a:srgbClr val="333333"/>
                </a:solidFill>
                <a:latin typeface="Open Sans"/>
                <a:ea typeface="Open Sans"/>
                <a:cs typeface="Open Sans"/>
                <a:sym typeface="Open Sans"/>
              </a:rPr>
              <a:t>Servlet container</a:t>
            </a:r>
            <a:endParaRPr sz="2000" b="0" i="0" u="none" strike="noStrike" cap="none">
              <a:solidFill>
                <a:schemeClr val="dk1"/>
              </a:solidFill>
              <a:latin typeface="Arial"/>
              <a:ea typeface="Arial"/>
              <a:cs typeface="Arial"/>
              <a:sym typeface="Arial"/>
            </a:endParaRPr>
          </a:p>
        </p:txBody>
      </p:sp>
      <p:sp>
        <p:nvSpPr>
          <p:cNvPr id="1374" name="Google Shape;1374;p86"/>
          <p:cNvSpPr txBox="1"/>
          <p:nvPr/>
        </p:nvSpPr>
        <p:spPr>
          <a:xfrm>
            <a:off x="2329744" y="3707474"/>
            <a:ext cx="11250600" cy="7017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F3F3F"/>
              </a:buClr>
              <a:buSzPts val="2200"/>
              <a:buFont typeface="Arial"/>
              <a:buNone/>
            </a:pPr>
            <a:r>
              <a:rPr lang="en-IN" sz="2000" b="0" i="0" u="none" strike="noStrike" cap="none">
                <a:solidFill>
                  <a:srgbClr val="3F3F3F"/>
                </a:solidFill>
                <a:latin typeface="Open Sans"/>
                <a:ea typeface="Open Sans"/>
                <a:cs typeface="Open Sans"/>
                <a:sym typeface="Open Sans"/>
              </a:rPr>
              <a:t>Web application</a:t>
            </a:r>
            <a:endParaRPr sz="2000" b="0" i="0" u="none" strike="noStrike" cap="none">
              <a:solidFill>
                <a:schemeClr val="dk1"/>
              </a:solidFill>
              <a:latin typeface="Open Sans"/>
              <a:ea typeface="Open Sans"/>
              <a:cs typeface="Open Sans"/>
              <a:sym typeface="Open Sans"/>
            </a:endParaRPr>
          </a:p>
        </p:txBody>
      </p:sp>
      <p:sp>
        <p:nvSpPr>
          <p:cNvPr id="1375" name="Google Shape;1375;p86"/>
          <p:cNvSpPr txBox="1"/>
          <p:nvPr/>
        </p:nvSpPr>
        <p:spPr>
          <a:xfrm>
            <a:off x="2329744" y="4543363"/>
            <a:ext cx="11250600" cy="7017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F3F3F"/>
              </a:buClr>
              <a:buSzPts val="2200"/>
              <a:buFont typeface="Arial"/>
              <a:buNone/>
            </a:pPr>
            <a:r>
              <a:rPr lang="en-IN" sz="2000" b="0" i="0" u="none" strike="noStrike" cap="none">
                <a:solidFill>
                  <a:srgbClr val="3F3F3F"/>
                </a:solidFill>
                <a:latin typeface="Open Sans"/>
                <a:ea typeface="Open Sans"/>
                <a:cs typeface="Open Sans"/>
                <a:sym typeface="Open Sans"/>
              </a:rPr>
              <a:t>JAR file</a:t>
            </a:r>
            <a:endParaRPr sz="2000" b="0" i="0" u="none" strike="noStrike" cap="none">
              <a:solidFill>
                <a:schemeClr val="dk1"/>
              </a:solidFill>
              <a:latin typeface="Open Sans"/>
              <a:ea typeface="Open Sans"/>
              <a:cs typeface="Open Sans"/>
              <a:sym typeface="Open Sans"/>
            </a:endParaRPr>
          </a:p>
        </p:txBody>
      </p:sp>
      <p:sp>
        <p:nvSpPr>
          <p:cNvPr id="1376" name="Google Shape;1376;p86"/>
          <p:cNvSpPr txBox="1"/>
          <p:nvPr/>
        </p:nvSpPr>
        <p:spPr>
          <a:xfrm>
            <a:off x="2329744" y="5339253"/>
            <a:ext cx="11250600" cy="7017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F3F3F"/>
              </a:buClr>
              <a:buSzPts val="2200"/>
              <a:buFont typeface="Arial"/>
              <a:buNone/>
            </a:pPr>
            <a:r>
              <a:rPr lang="en-IN" sz="2000" b="0" i="0" u="none" strike="noStrike" cap="none">
                <a:solidFill>
                  <a:srgbClr val="3F3F3F"/>
                </a:solidFill>
                <a:latin typeface="Open Sans"/>
                <a:ea typeface="Open Sans"/>
                <a:cs typeface="Open Sans"/>
                <a:sym typeface="Open Sans"/>
              </a:rPr>
              <a:t>web.xml</a:t>
            </a:r>
            <a:endParaRPr sz="2000" b="0" i="0" u="none" strike="noStrike" cap="none">
              <a:solidFill>
                <a:schemeClr val="dk1"/>
              </a:solidFill>
              <a:latin typeface="Arial"/>
              <a:ea typeface="Arial"/>
              <a:cs typeface="Arial"/>
              <a:sym typeface="Aria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1" name="Google Shape;1381;p87"/>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p>
            <a:pPr marL="50800" lvl="0" indent="0" algn="ctr" rtl="0">
              <a:lnSpc>
                <a:spcPct val="90000"/>
              </a:lnSpc>
              <a:spcBef>
                <a:spcPts val="1000"/>
              </a:spcBef>
              <a:spcAft>
                <a:spcPts val="0"/>
              </a:spcAft>
              <a:buSzPts val="2800"/>
              <a:buNone/>
            </a:pPr>
            <a:r>
              <a:rPr lang="en-IN"/>
              <a:t>2</a:t>
            </a:r>
            <a:endParaRPr/>
          </a:p>
        </p:txBody>
      </p:sp>
      <p:sp>
        <p:nvSpPr>
          <p:cNvPr id="1382" name="Google Shape;1382;p87"/>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p>
            <a:pPr marL="50800" lvl="0" indent="0" algn="l" rtl="0">
              <a:lnSpc>
                <a:spcPct val="90000"/>
              </a:lnSpc>
              <a:spcBef>
                <a:spcPts val="1000"/>
              </a:spcBef>
              <a:spcAft>
                <a:spcPts val="0"/>
              </a:spcAft>
              <a:buSzPts val="2800"/>
              <a:buNone/>
            </a:pPr>
            <a:r>
              <a:rPr lang="en-IN"/>
              <a:t>The servlet filter is configured in _________.</a:t>
            </a:r>
            <a:endParaRPr/>
          </a:p>
        </p:txBody>
      </p:sp>
      <p:sp>
        <p:nvSpPr>
          <p:cNvPr id="1383" name="Google Shape;1383;p87"/>
          <p:cNvSpPr txBox="1">
            <a:spLocks noGrp="1"/>
          </p:cNvSpPr>
          <p:nvPr>
            <p:ph type="body" idx="3"/>
          </p:nvPr>
        </p:nvSpPr>
        <p:spPr>
          <a:xfrm>
            <a:off x="670033" y="7935120"/>
            <a:ext cx="15194414" cy="998670"/>
          </a:xfrm>
          <a:prstGeom prst="rect">
            <a:avLst/>
          </a:prstGeom>
          <a:noFill/>
          <a:ln>
            <a:noFill/>
          </a:ln>
        </p:spPr>
        <p:txBody>
          <a:bodyPr spcFirstLastPara="1" wrap="square" lIns="91425" tIns="45700" rIns="91425" bIns="45700" anchor="t" anchorCtr="0">
            <a:normAutofit/>
          </a:bodyPr>
          <a:lstStyle/>
          <a:p>
            <a:pPr marL="50800" lvl="0" indent="0" algn="l" rtl="0">
              <a:lnSpc>
                <a:spcPct val="90000"/>
              </a:lnSpc>
              <a:spcBef>
                <a:spcPts val="1000"/>
              </a:spcBef>
              <a:spcAft>
                <a:spcPts val="0"/>
              </a:spcAft>
              <a:buSzPts val="2800"/>
              <a:buNone/>
            </a:pPr>
            <a:r>
              <a:rPr lang="en-IN"/>
              <a:t>The servlet filter is configured in web.xml.</a:t>
            </a:r>
            <a:endParaRPr/>
          </a:p>
        </p:txBody>
      </p:sp>
      <p:sp>
        <p:nvSpPr>
          <p:cNvPr id="1384" name="Google Shape;1384;p87"/>
          <p:cNvSpPr txBox="1">
            <a:spLocks noGrp="1"/>
          </p:cNvSpPr>
          <p:nvPr>
            <p:ph type="body" idx="4"/>
          </p:nvPr>
        </p:nvSpPr>
        <p:spPr>
          <a:xfrm>
            <a:off x="3346904" y="7409746"/>
            <a:ext cx="9022188" cy="400110"/>
          </a:xfrm>
          <a:prstGeom prst="rect">
            <a:avLst/>
          </a:prstGeom>
          <a:noFill/>
          <a:ln>
            <a:noFill/>
          </a:ln>
        </p:spPr>
        <p:txBody>
          <a:bodyPr spcFirstLastPara="1" wrap="square" lIns="91425" tIns="0" rIns="91425" bIns="0" anchor="b" anchorCtr="0">
            <a:noAutofit/>
          </a:bodyPr>
          <a:lstStyle/>
          <a:p>
            <a:pPr marL="50800" lvl="0" indent="0" algn="l" rtl="0">
              <a:lnSpc>
                <a:spcPct val="90000"/>
              </a:lnSpc>
              <a:spcBef>
                <a:spcPts val="1000"/>
              </a:spcBef>
              <a:spcAft>
                <a:spcPts val="0"/>
              </a:spcAft>
              <a:buSzPts val="2800"/>
              <a:buNone/>
            </a:pPr>
            <a:r>
              <a:rPr lang="en-IN"/>
              <a:t>D. web.xml</a:t>
            </a:r>
            <a:endParaRPr/>
          </a:p>
        </p:txBody>
      </p:sp>
      <p:sp>
        <p:nvSpPr>
          <p:cNvPr id="1385" name="Google Shape;1385;p87"/>
          <p:cNvSpPr txBox="1"/>
          <p:nvPr/>
        </p:nvSpPr>
        <p:spPr>
          <a:xfrm>
            <a:off x="2329744" y="2736613"/>
            <a:ext cx="11250600" cy="7017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333333"/>
              </a:buClr>
              <a:buSzPts val="2200"/>
              <a:buFont typeface="Arial"/>
              <a:buNone/>
            </a:pPr>
            <a:r>
              <a:rPr lang="en-IN" sz="2000" b="0" i="0" u="none" strike="noStrike" cap="none">
                <a:solidFill>
                  <a:srgbClr val="333333"/>
                </a:solidFill>
                <a:latin typeface="Open Sans"/>
                <a:ea typeface="Open Sans"/>
                <a:cs typeface="Open Sans"/>
                <a:sym typeface="Open Sans"/>
              </a:rPr>
              <a:t>Servlet container</a:t>
            </a:r>
            <a:endParaRPr sz="2000" b="0" i="0" u="none" strike="noStrike" cap="none">
              <a:solidFill>
                <a:schemeClr val="dk1"/>
              </a:solidFill>
              <a:latin typeface="Arial"/>
              <a:ea typeface="Arial"/>
              <a:cs typeface="Arial"/>
              <a:sym typeface="Arial"/>
            </a:endParaRPr>
          </a:p>
        </p:txBody>
      </p:sp>
      <p:sp>
        <p:nvSpPr>
          <p:cNvPr id="1386" name="Google Shape;1386;p87"/>
          <p:cNvSpPr txBox="1"/>
          <p:nvPr/>
        </p:nvSpPr>
        <p:spPr>
          <a:xfrm>
            <a:off x="2329744" y="3707474"/>
            <a:ext cx="11250600" cy="7017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F3F3F"/>
              </a:buClr>
              <a:buSzPts val="2200"/>
              <a:buFont typeface="Arial"/>
              <a:buNone/>
            </a:pPr>
            <a:r>
              <a:rPr lang="en-IN" sz="2000" b="0" i="0" u="none" strike="noStrike" cap="none">
                <a:solidFill>
                  <a:srgbClr val="3F3F3F"/>
                </a:solidFill>
                <a:latin typeface="Open Sans"/>
                <a:ea typeface="Open Sans"/>
                <a:cs typeface="Open Sans"/>
                <a:sym typeface="Open Sans"/>
              </a:rPr>
              <a:t>Web application</a:t>
            </a:r>
            <a:endParaRPr sz="2000" b="0" i="0" u="none" strike="noStrike" cap="none">
              <a:solidFill>
                <a:schemeClr val="dk1"/>
              </a:solidFill>
              <a:latin typeface="Open Sans"/>
              <a:ea typeface="Open Sans"/>
              <a:cs typeface="Open Sans"/>
              <a:sym typeface="Open Sans"/>
            </a:endParaRPr>
          </a:p>
        </p:txBody>
      </p:sp>
      <p:sp>
        <p:nvSpPr>
          <p:cNvPr id="1387" name="Google Shape;1387;p87"/>
          <p:cNvSpPr txBox="1"/>
          <p:nvPr/>
        </p:nvSpPr>
        <p:spPr>
          <a:xfrm>
            <a:off x="2329744" y="4543363"/>
            <a:ext cx="11250600" cy="7017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F3F3F"/>
              </a:buClr>
              <a:buSzPts val="2200"/>
              <a:buFont typeface="Arial"/>
              <a:buNone/>
            </a:pPr>
            <a:r>
              <a:rPr lang="en-IN" sz="2000" b="0" i="0" u="none" strike="noStrike" cap="none">
                <a:solidFill>
                  <a:srgbClr val="3F3F3F"/>
                </a:solidFill>
                <a:latin typeface="Open Sans"/>
                <a:ea typeface="Open Sans"/>
                <a:cs typeface="Open Sans"/>
                <a:sym typeface="Open Sans"/>
              </a:rPr>
              <a:t>JAR file</a:t>
            </a:r>
            <a:endParaRPr sz="2000" b="0" i="0" u="none" strike="noStrike" cap="none">
              <a:solidFill>
                <a:schemeClr val="dk1"/>
              </a:solidFill>
              <a:latin typeface="Open Sans"/>
              <a:ea typeface="Open Sans"/>
              <a:cs typeface="Open Sans"/>
              <a:sym typeface="Open Sans"/>
            </a:endParaRPr>
          </a:p>
        </p:txBody>
      </p:sp>
      <p:sp>
        <p:nvSpPr>
          <p:cNvPr id="1388" name="Google Shape;1388;p87"/>
          <p:cNvSpPr txBox="1"/>
          <p:nvPr/>
        </p:nvSpPr>
        <p:spPr>
          <a:xfrm>
            <a:off x="2329744" y="5339253"/>
            <a:ext cx="11250600" cy="7017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F3F3F"/>
              </a:buClr>
              <a:buSzPts val="2200"/>
              <a:buFont typeface="Arial"/>
              <a:buNone/>
            </a:pPr>
            <a:r>
              <a:rPr lang="en-IN" sz="2000" b="0" i="0" u="none" strike="noStrike" cap="none">
                <a:solidFill>
                  <a:srgbClr val="3F3F3F"/>
                </a:solidFill>
                <a:latin typeface="Open Sans"/>
                <a:ea typeface="Open Sans"/>
                <a:cs typeface="Open Sans"/>
                <a:sym typeface="Open Sans"/>
              </a:rPr>
              <a:t>web.xml</a:t>
            </a:r>
            <a:endParaRPr sz="2000" b="0" i="0" u="none" strike="noStrike" cap="none">
              <a:solidFill>
                <a:schemeClr val="dk1"/>
              </a:solidFill>
              <a:latin typeface="Arial"/>
              <a:ea typeface="Arial"/>
              <a:cs typeface="Arial"/>
              <a:sym typeface="Arial"/>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392"/>
        <p:cNvGrpSpPr/>
        <p:nvPr/>
      </p:nvGrpSpPr>
      <p:grpSpPr>
        <a:xfrm>
          <a:off x="0" y="0"/>
          <a:ext cx="0" cy="0"/>
          <a:chOff x="0" y="0"/>
          <a:chExt cx="0" cy="0"/>
        </a:xfrm>
      </p:grpSpPr>
      <p:sp>
        <p:nvSpPr>
          <p:cNvPr id="1393" name="Google Shape;1393;p88"/>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p>
            <a:pPr marL="50800" lvl="0" indent="0" algn="ctr" rtl="0">
              <a:lnSpc>
                <a:spcPct val="90000"/>
              </a:lnSpc>
              <a:spcBef>
                <a:spcPts val="1000"/>
              </a:spcBef>
              <a:spcAft>
                <a:spcPts val="0"/>
              </a:spcAft>
              <a:buSzPts val="2800"/>
              <a:buNone/>
            </a:pPr>
            <a:r>
              <a:rPr lang="en-IN"/>
              <a:t>3</a:t>
            </a:r>
            <a:endParaRPr/>
          </a:p>
        </p:txBody>
      </p:sp>
      <p:sp>
        <p:nvSpPr>
          <p:cNvPr id="1394" name="Google Shape;1394;p88"/>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p>
            <a:pPr marL="50800" lvl="0" indent="0" algn="l" rtl="0">
              <a:lnSpc>
                <a:spcPct val="90000"/>
              </a:lnSpc>
              <a:spcBef>
                <a:spcPts val="1000"/>
              </a:spcBef>
              <a:spcAft>
                <a:spcPts val="0"/>
              </a:spcAft>
              <a:buSzPts val="2800"/>
              <a:buNone/>
            </a:pPr>
            <a:r>
              <a:rPr lang="en-IN"/>
              <a:t>Which of the following manages the servlet life cycle?</a:t>
            </a:r>
            <a:endParaRPr/>
          </a:p>
        </p:txBody>
      </p:sp>
      <p:sp>
        <p:nvSpPr>
          <p:cNvPr id="1395" name="Google Shape;1395;p88"/>
          <p:cNvSpPr txBox="1">
            <a:spLocks noGrp="1"/>
          </p:cNvSpPr>
          <p:nvPr>
            <p:ph type="body" idx="3"/>
          </p:nvPr>
        </p:nvSpPr>
        <p:spPr>
          <a:xfrm>
            <a:off x="2329744" y="278841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solidFill>
                  <a:srgbClr val="333333"/>
                </a:solidFill>
              </a:rPr>
              <a:t>Servlet container</a:t>
            </a:r>
            <a:endParaRPr/>
          </a:p>
        </p:txBody>
      </p:sp>
      <p:sp>
        <p:nvSpPr>
          <p:cNvPr id="1396" name="Google Shape;1396;p88"/>
          <p:cNvSpPr txBox="1">
            <a:spLocks noGrp="1"/>
          </p:cNvSpPr>
          <p:nvPr>
            <p:ph type="body" idx="4"/>
          </p:nvPr>
        </p:nvSpPr>
        <p:spPr>
          <a:xfrm>
            <a:off x="2329744" y="360902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Server</a:t>
            </a:r>
            <a:endParaRPr/>
          </a:p>
        </p:txBody>
      </p:sp>
      <p:sp>
        <p:nvSpPr>
          <p:cNvPr id="1397" name="Google Shape;1397;p88"/>
          <p:cNvSpPr txBox="1">
            <a:spLocks noGrp="1"/>
          </p:cNvSpPr>
          <p:nvPr>
            <p:ph type="body" idx="5"/>
          </p:nvPr>
        </p:nvSpPr>
        <p:spPr>
          <a:xfrm>
            <a:off x="2329744" y="442962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Database</a:t>
            </a:r>
            <a:endParaRPr/>
          </a:p>
        </p:txBody>
      </p:sp>
      <p:sp>
        <p:nvSpPr>
          <p:cNvPr id="1398" name="Google Shape;1398;p88"/>
          <p:cNvSpPr txBox="1">
            <a:spLocks noGrp="1"/>
          </p:cNvSpPr>
          <p:nvPr>
            <p:ph type="body" idx="6"/>
          </p:nvPr>
        </p:nvSpPr>
        <p:spPr>
          <a:xfrm>
            <a:off x="2329744" y="525023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Client application</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402"/>
        <p:cNvGrpSpPr/>
        <p:nvPr/>
      </p:nvGrpSpPr>
      <p:grpSpPr>
        <a:xfrm>
          <a:off x="0" y="0"/>
          <a:ext cx="0" cy="0"/>
          <a:chOff x="0" y="0"/>
          <a:chExt cx="0" cy="0"/>
        </a:xfrm>
      </p:grpSpPr>
      <p:sp>
        <p:nvSpPr>
          <p:cNvPr id="1403" name="Google Shape;1403;p89"/>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p>
            <a:pPr marL="50800" lvl="0" indent="0" algn="ctr" rtl="0">
              <a:lnSpc>
                <a:spcPct val="90000"/>
              </a:lnSpc>
              <a:spcBef>
                <a:spcPts val="1000"/>
              </a:spcBef>
              <a:spcAft>
                <a:spcPts val="0"/>
              </a:spcAft>
              <a:buSzPts val="2800"/>
              <a:buNone/>
            </a:pPr>
            <a:r>
              <a:rPr lang="en-IN"/>
              <a:t>3</a:t>
            </a:r>
            <a:endParaRPr/>
          </a:p>
        </p:txBody>
      </p:sp>
      <p:sp>
        <p:nvSpPr>
          <p:cNvPr id="1404" name="Google Shape;1404;p89"/>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p>
            <a:pPr marL="50800" lvl="0" indent="0" algn="l" rtl="0">
              <a:lnSpc>
                <a:spcPct val="90000"/>
              </a:lnSpc>
              <a:spcBef>
                <a:spcPts val="1000"/>
              </a:spcBef>
              <a:spcAft>
                <a:spcPts val="0"/>
              </a:spcAft>
              <a:buSzPts val="2800"/>
              <a:buNone/>
            </a:pPr>
            <a:r>
              <a:rPr lang="en-IN"/>
              <a:t>Which of the following manages the servlet life cycle?</a:t>
            </a:r>
            <a:endParaRPr/>
          </a:p>
        </p:txBody>
      </p:sp>
      <p:sp>
        <p:nvSpPr>
          <p:cNvPr id="1405" name="Google Shape;1405;p89"/>
          <p:cNvSpPr txBox="1">
            <a:spLocks noGrp="1"/>
          </p:cNvSpPr>
          <p:nvPr>
            <p:ph type="body" idx="3"/>
          </p:nvPr>
        </p:nvSpPr>
        <p:spPr>
          <a:xfrm>
            <a:off x="670033" y="7935120"/>
            <a:ext cx="15194414" cy="998670"/>
          </a:xfrm>
          <a:prstGeom prst="rect">
            <a:avLst/>
          </a:prstGeom>
          <a:noFill/>
          <a:ln>
            <a:noFill/>
          </a:ln>
        </p:spPr>
        <p:txBody>
          <a:bodyPr spcFirstLastPara="1" wrap="square" lIns="91425" tIns="45700" rIns="91425" bIns="45700" anchor="t" anchorCtr="0">
            <a:normAutofit/>
          </a:bodyPr>
          <a:lstStyle/>
          <a:p>
            <a:pPr marL="50800" lvl="0" indent="0" algn="l" rtl="0">
              <a:lnSpc>
                <a:spcPct val="90000"/>
              </a:lnSpc>
              <a:spcBef>
                <a:spcPts val="1000"/>
              </a:spcBef>
              <a:spcAft>
                <a:spcPts val="0"/>
              </a:spcAft>
              <a:buSzPts val="2800"/>
              <a:buNone/>
            </a:pPr>
            <a:r>
              <a:rPr lang="en-IN"/>
              <a:t>The servlet container manages the life cycle of a servlet.</a:t>
            </a:r>
            <a:endParaRPr/>
          </a:p>
        </p:txBody>
      </p:sp>
      <p:sp>
        <p:nvSpPr>
          <p:cNvPr id="1406" name="Google Shape;1406;p89"/>
          <p:cNvSpPr txBox="1">
            <a:spLocks noGrp="1"/>
          </p:cNvSpPr>
          <p:nvPr>
            <p:ph type="body" idx="4"/>
          </p:nvPr>
        </p:nvSpPr>
        <p:spPr>
          <a:xfrm>
            <a:off x="3346904" y="7368182"/>
            <a:ext cx="9022188" cy="400110"/>
          </a:xfrm>
          <a:prstGeom prst="rect">
            <a:avLst/>
          </a:prstGeom>
          <a:noFill/>
          <a:ln>
            <a:noFill/>
          </a:ln>
        </p:spPr>
        <p:txBody>
          <a:bodyPr spcFirstLastPara="1" wrap="square" lIns="91425" tIns="0" rIns="91425" bIns="0" anchor="b" anchorCtr="0">
            <a:noAutofit/>
          </a:bodyPr>
          <a:lstStyle/>
          <a:p>
            <a:pPr marL="50800" lvl="0" indent="0" algn="l" rtl="0">
              <a:lnSpc>
                <a:spcPct val="90000"/>
              </a:lnSpc>
              <a:spcBef>
                <a:spcPts val="1000"/>
              </a:spcBef>
              <a:spcAft>
                <a:spcPts val="0"/>
              </a:spcAft>
              <a:buSzPts val="2800"/>
              <a:buNone/>
            </a:pPr>
            <a:r>
              <a:rPr lang="en-IN"/>
              <a:t>A. Servlet container</a:t>
            </a:r>
            <a:endParaRPr/>
          </a:p>
        </p:txBody>
      </p:sp>
      <p:sp>
        <p:nvSpPr>
          <p:cNvPr id="1407" name="Google Shape;1407;p89"/>
          <p:cNvSpPr txBox="1">
            <a:spLocks noGrp="1"/>
          </p:cNvSpPr>
          <p:nvPr>
            <p:ph type="body" idx="5"/>
          </p:nvPr>
        </p:nvSpPr>
        <p:spPr>
          <a:xfrm>
            <a:off x="2329744" y="278841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solidFill>
                  <a:srgbClr val="333333"/>
                </a:solidFill>
              </a:rPr>
              <a:t>Servlet container</a:t>
            </a:r>
            <a:endParaRPr/>
          </a:p>
        </p:txBody>
      </p:sp>
      <p:sp>
        <p:nvSpPr>
          <p:cNvPr id="1408" name="Google Shape;1408;p89"/>
          <p:cNvSpPr txBox="1">
            <a:spLocks noGrp="1"/>
          </p:cNvSpPr>
          <p:nvPr>
            <p:ph type="body" idx="6"/>
          </p:nvPr>
        </p:nvSpPr>
        <p:spPr>
          <a:xfrm>
            <a:off x="2329744" y="360902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Server</a:t>
            </a:r>
            <a:endParaRPr/>
          </a:p>
        </p:txBody>
      </p:sp>
      <p:sp>
        <p:nvSpPr>
          <p:cNvPr id="1409" name="Google Shape;1409;p89"/>
          <p:cNvSpPr txBox="1">
            <a:spLocks noGrp="1"/>
          </p:cNvSpPr>
          <p:nvPr>
            <p:ph type="body" idx="7"/>
          </p:nvPr>
        </p:nvSpPr>
        <p:spPr>
          <a:xfrm>
            <a:off x="2329744" y="442962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Database</a:t>
            </a:r>
            <a:endParaRPr/>
          </a:p>
        </p:txBody>
      </p:sp>
      <p:sp>
        <p:nvSpPr>
          <p:cNvPr id="1410" name="Google Shape;1410;p89"/>
          <p:cNvSpPr txBox="1">
            <a:spLocks noGrp="1"/>
          </p:cNvSpPr>
          <p:nvPr>
            <p:ph type="body" idx="8"/>
          </p:nvPr>
        </p:nvSpPr>
        <p:spPr>
          <a:xfrm>
            <a:off x="2329744" y="525023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Client application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9"/>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3F3F3F"/>
              </a:buClr>
              <a:buSzPts val="3200"/>
              <a:buNone/>
            </a:pPr>
            <a:r>
              <a:rPr lang="en-IN"/>
              <a:t>Web Technologies</a:t>
            </a:r>
            <a:endParaRPr/>
          </a:p>
        </p:txBody>
      </p:sp>
      <p:sp>
        <p:nvSpPr>
          <p:cNvPr id="314" name="Google Shape;314;p9"/>
          <p:cNvSpPr/>
          <p:nvPr/>
        </p:nvSpPr>
        <p:spPr>
          <a:xfrm>
            <a:off x="2235834" y="1134303"/>
            <a:ext cx="11784331" cy="1130691"/>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rgbClr val="3F3F3F"/>
                </a:solidFill>
                <a:latin typeface="Open Sans"/>
                <a:ea typeface="Open Sans"/>
                <a:cs typeface="Open Sans"/>
                <a:sym typeface="Open Sans"/>
              </a:rPr>
              <a:t>Web technologies are mechanisms that enable computers to communicate with each other over a network.</a:t>
            </a:r>
            <a:endParaRPr sz="2200" b="0" i="0" u="none" strike="noStrike" cap="none">
              <a:solidFill>
                <a:srgbClr val="3F3F3F"/>
              </a:solidFill>
              <a:latin typeface="Open Sans"/>
              <a:ea typeface="Open Sans"/>
              <a:cs typeface="Open Sans"/>
              <a:sym typeface="Open Sans"/>
            </a:endParaRPr>
          </a:p>
        </p:txBody>
      </p:sp>
      <p:sp>
        <p:nvSpPr>
          <p:cNvPr id="315" name="Google Shape;315;p9"/>
          <p:cNvSpPr/>
          <p:nvPr/>
        </p:nvSpPr>
        <p:spPr>
          <a:xfrm>
            <a:off x="2858358" y="3437238"/>
            <a:ext cx="3384000" cy="3384000"/>
          </a:xfrm>
          <a:custGeom>
            <a:avLst/>
            <a:gdLst/>
            <a:ahLst/>
            <a:cxnLst/>
            <a:rect l="l" t="t" r="r" b="b"/>
            <a:pathLst>
              <a:path w="21600" h="21600" extrusionOk="0">
                <a:moveTo>
                  <a:pt x="10800" y="21600"/>
                </a:moveTo>
                <a:lnTo>
                  <a:pt x="0" y="10800"/>
                </a:lnTo>
                <a:lnTo>
                  <a:pt x="10800" y="0"/>
                </a:lnTo>
                <a:lnTo>
                  <a:pt x="21600" y="10800"/>
                </a:lnTo>
                <a:close/>
              </a:path>
            </a:pathLst>
          </a:custGeom>
          <a:solidFill>
            <a:srgbClr val="255E73"/>
          </a:solidFill>
          <a:ln w="12700" cap="flat" cmpd="sng">
            <a:solidFill>
              <a:srgbClr val="1F3864"/>
            </a:solidFill>
            <a:prstDash val="solid"/>
            <a:miter lim="400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rgbClr val="FFFFFF"/>
                </a:solidFill>
                <a:latin typeface="Open Sans"/>
                <a:ea typeface="Open Sans"/>
                <a:cs typeface="Open Sans"/>
                <a:sym typeface="Open Sans"/>
              </a:rPr>
              <a:t>WEB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400"/>
              <a:buFont typeface="Arial"/>
              <a:buNone/>
            </a:pPr>
            <a:r>
              <a:rPr lang="en-IN" sz="2400" b="0" i="0" u="none" strike="noStrike" cap="none">
                <a:solidFill>
                  <a:srgbClr val="FFFFFF"/>
                </a:solidFill>
                <a:latin typeface="Open Sans"/>
                <a:ea typeface="Open Sans"/>
                <a:cs typeface="Open Sans"/>
                <a:sym typeface="Open Sans"/>
              </a:rPr>
              <a:t>TECHNOLOGIES</a:t>
            </a:r>
            <a:endParaRPr sz="2400" b="0" i="0" u="none" strike="noStrike" cap="none">
              <a:solidFill>
                <a:srgbClr val="FFFFFF"/>
              </a:solidFill>
              <a:latin typeface="Open Sans"/>
              <a:ea typeface="Open Sans"/>
              <a:cs typeface="Open Sans"/>
              <a:sym typeface="Open Sans"/>
            </a:endParaRPr>
          </a:p>
        </p:txBody>
      </p:sp>
      <p:cxnSp>
        <p:nvCxnSpPr>
          <p:cNvPr id="316" name="Google Shape;316;p9"/>
          <p:cNvCxnSpPr>
            <a:endCxn id="317" idx="1"/>
          </p:cNvCxnSpPr>
          <p:nvPr/>
        </p:nvCxnSpPr>
        <p:spPr>
          <a:xfrm rot="10800000" flipH="1">
            <a:off x="6197433" y="5104901"/>
            <a:ext cx="1182900" cy="10500"/>
          </a:xfrm>
          <a:prstGeom prst="straightConnector1">
            <a:avLst/>
          </a:prstGeom>
          <a:noFill/>
          <a:ln w="57150" cap="flat" cmpd="sng">
            <a:solidFill>
              <a:srgbClr val="F38573"/>
            </a:solidFill>
            <a:prstDash val="dash"/>
            <a:round/>
            <a:headEnd type="none" w="sm" len="sm"/>
            <a:tailEnd type="none" w="sm" len="sm"/>
          </a:ln>
        </p:spPr>
      </p:cxnSp>
      <p:sp>
        <p:nvSpPr>
          <p:cNvPr id="317" name="Google Shape;317;p9"/>
          <p:cNvSpPr/>
          <p:nvPr/>
        </p:nvSpPr>
        <p:spPr>
          <a:xfrm>
            <a:off x="7380333" y="3258811"/>
            <a:ext cx="628021" cy="3692180"/>
          </a:xfrm>
          <a:prstGeom prst="leftBrace">
            <a:avLst>
              <a:gd name="adj1" fmla="val 8333"/>
              <a:gd name="adj2" fmla="val 50000"/>
            </a:avLst>
          </a:prstGeom>
          <a:noFill/>
          <a:ln w="57150" cap="flat" cmpd="sng">
            <a:solidFill>
              <a:srgbClr val="F38573"/>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nvGrpSpPr>
          <p:cNvPr id="318" name="Google Shape;318;p9"/>
          <p:cNvGrpSpPr/>
          <p:nvPr/>
        </p:nvGrpSpPr>
        <p:grpSpPr>
          <a:xfrm>
            <a:off x="8267082" y="3996814"/>
            <a:ext cx="5046031" cy="740166"/>
            <a:chOff x="8267082" y="4278166"/>
            <a:chExt cx="5046031" cy="740166"/>
          </a:xfrm>
        </p:grpSpPr>
        <p:sp>
          <p:nvSpPr>
            <p:cNvPr id="319" name="Google Shape;319;p9"/>
            <p:cNvSpPr/>
            <p:nvPr/>
          </p:nvSpPr>
          <p:spPr>
            <a:xfrm>
              <a:off x="9007248" y="4278166"/>
              <a:ext cx="4305865" cy="740166"/>
            </a:xfrm>
            <a:prstGeom prst="rect">
              <a:avLst/>
            </a:prstGeom>
            <a:solidFill>
              <a:srgbClr val="D8D8D8">
                <a:alpha val="4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0" name="Google Shape;320;p9"/>
            <p:cNvSpPr txBox="1"/>
            <p:nvPr/>
          </p:nvSpPr>
          <p:spPr>
            <a:xfrm>
              <a:off x="9138182" y="4432806"/>
              <a:ext cx="3528392"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Programming Languages</a:t>
              </a:r>
              <a:endParaRPr sz="2200" b="0" i="0" u="none" strike="noStrike" cap="none">
                <a:solidFill>
                  <a:schemeClr val="dk1"/>
                </a:solidFill>
                <a:latin typeface="Open Sans"/>
                <a:ea typeface="Open Sans"/>
                <a:cs typeface="Open Sans"/>
                <a:sym typeface="Open Sans"/>
              </a:endParaRPr>
            </a:p>
          </p:txBody>
        </p:sp>
        <p:sp>
          <p:nvSpPr>
            <p:cNvPr id="321" name="Google Shape;321;p9"/>
            <p:cNvSpPr/>
            <p:nvPr/>
          </p:nvSpPr>
          <p:spPr>
            <a:xfrm>
              <a:off x="8267082" y="4278166"/>
              <a:ext cx="740166" cy="740166"/>
            </a:xfrm>
            <a:prstGeom prst="rect">
              <a:avLst/>
            </a:prstGeom>
            <a:solidFill>
              <a:srgbClr val="F69E6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22" name="Google Shape;322;p9"/>
            <p:cNvPicPr preferRelativeResize="0"/>
            <p:nvPr/>
          </p:nvPicPr>
          <p:blipFill rotWithShape="1">
            <a:blip r:embed="rId3">
              <a:alphaModFix/>
            </a:blip>
            <a:srcRect/>
            <a:stretch/>
          </p:blipFill>
          <p:spPr>
            <a:xfrm>
              <a:off x="8421165" y="4432249"/>
              <a:ext cx="432000" cy="432000"/>
            </a:xfrm>
            <a:prstGeom prst="rect">
              <a:avLst/>
            </a:prstGeom>
            <a:noFill/>
            <a:ln>
              <a:noFill/>
            </a:ln>
          </p:spPr>
        </p:pic>
      </p:grpSp>
      <p:grpSp>
        <p:nvGrpSpPr>
          <p:cNvPr id="323" name="Google Shape;323;p9"/>
          <p:cNvGrpSpPr/>
          <p:nvPr/>
        </p:nvGrpSpPr>
        <p:grpSpPr>
          <a:xfrm>
            <a:off x="8267082" y="3258811"/>
            <a:ext cx="5046031" cy="740166"/>
            <a:chOff x="8267082" y="3540163"/>
            <a:chExt cx="5046031" cy="740166"/>
          </a:xfrm>
        </p:grpSpPr>
        <p:sp>
          <p:nvSpPr>
            <p:cNvPr id="324" name="Google Shape;324;p9"/>
            <p:cNvSpPr/>
            <p:nvPr/>
          </p:nvSpPr>
          <p:spPr>
            <a:xfrm>
              <a:off x="9007248" y="3540163"/>
              <a:ext cx="4305865" cy="740166"/>
            </a:xfrm>
            <a:prstGeom prst="rect">
              <a:avLst/>
            </a:prstGeom>
            <a:solidFill>
              <a:srgbClr val="A5A5A5">
                <a:alpha val="41568"/>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25" name="Google Shape;325;p9"/>
            <p:cNvSpPr txBox="1"/>
            <p:nvPr/>
          </p:nvSpPr>
          <p:spPr>
            <a:xfrm>
              <a:off x="9126916" y="3694803"/>
              <a:ext cx="3528392"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Markup Languages</a:t>
              </a:r>
              <a:endParaRPr sz="2200" b="0" i="0" u="none" strike="noStrike" cap="none">
                <a:solidFill>
                  <a:schemeClr val="dk1"/>
                </a:solidFill>
                <a:latin typeface="Open Sans"/>
                <a:ea typeface="Open Sans"/>
                <a:cs typeface="Open Sans"/>
                <a:sym typeface="Open Sans"/>
              </a:endParaRPr>
            </a:p>
          </p:txBody>
        </p:sp>
        <p:sp>
          <p:nvSpPr>
            <p:cNvPr id="326" name="Google Shape;326;p9"/>
            <p:cNvSpPr/>
            <p:nvPr/>
          </p:nvSpPr>
          <p:spPr>
            <a:xfrm>
              <a:off x="8267082" y="3540163"/>
              <a:ext cx="740166" cy="740166"/>
            </a:xfrm>
            <a:prstGeom prst="rect">
              <a:avLst/>
            </a:prstGeom>
            <a:solidFill>
              <a:srgbClr val="4D96A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27" name="Google Shape;327;p9"/>
            <p:cNvPicPr preferRelativeResize="0"/>
            <p:nvPr/>
          </p:nvPicPr>
          <p:blipFill rotWithShape="1">
            <a:blip r:embed="rId4">
              <a:alphaModFix/>
            </a:blip>
            <a:srcRect/>
            <a:stretch/>
          </p:blipFill>
          <p:spPr>
            <a:xfrm>
              <a:off x="8421165" y="3694246"/>
              <a:ext cx="432000" cy="432000"/>
            </a:xfrm>
            <a:prstGeom prst="rect">
              <a:avLst/>
            </a:prstGeom>
            <a:noFill/>
            <a:ln>
              <a:noFill/>
            </a:ln>
          </p:spPr>
        </p:pic>
      </p:grpSp>
      <p:grpSp>
        <p:nvGrpSpPr>
          <p:cNvPr id="328" name="Google Shape;328;p9"/>
          <p:cNvGrpSpPr/>
          <p:nvPr/>
        </p:nvGrpSpPr>
        <p:grpSpPr>
          <a:xfrm>
            <a:off x="8267082" y="6210825"/>
            <a:ext cx="5046031" cy="740166"/>
            <a:chOff x="8267082" y="6492177"/>
            <a:chExt cx="5046031" cy="740166"/>
          </a:xfrm>
        </p:grpSpPr>
        <p:sp>
          <p:nvSpPr>
            <p:cNvPr id="329" name="Google Shape;329;p9"/>
            <p:cNvSpPr/>
            <p:nvPr/>
          </p:nvSpPr>
          <p:spPr>
            <a:xfrm>
              <a:off x="8267082" y="6494339"/>
              <a:ext cx="740166" cy="738004"/>
            </a:xfrm>
            <a:prstGeom prst="rect">
              <a:avLst/>
            </a:prstGeom>
            <a:solidFill>
              <a:srgbClr val="3F97C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0" name="Google Shape;330;p9"/>
            <p:cNvSpPr/>
            <p:nvPr/>
          </p:nvSpPr>
          <p:spPr>
            <a:xfrm>
              <a:off x="9007248" y="6492177"/>
              <a:ext cx="4305865" cy="740166"/>
            </a:xfrm>
            <a:prstGeom prst="rect">
              <a:avLst/>
            </a:prstGeom>
            <a:solidFill>
              <a:srgbClr val="5F5F5F">
                <a:alpha val="1333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1" name="Google Shape;331;p9"/>
            <p:cNvSpPr txBox="1"/>
            <p:nvPr/>
          </p:nvSpPr>
          <p:spPr>
            <a:xfrm>
              <a:off x="9184480" y="6646817"/>
              <a:ext cx="3528392"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Business Applications</a:t>
              </a:r>
              <a:endParaRPr sz="2200" b="0" i="0" u="none" strike="noStrike" cap="none">
                <a:solidFill>
                  <a:schemeClr val="dk1"/>
                </a:solidFill>
                <a:latin typeface="Open Sans"/>
                <a:ea typeface="Open Sans"/>
                <a:cs typeface="Open Sans"/>
                <a:sym typeface="Open Sans"/>
              </a:endParaRPr>
            </a:p>
          </p:txBody>
        </p:sp>
        <p:pic>
          <p:nvPicPr>
            <p:cNvPr id="332" name="Google Shape;332;p9"/>
            <p:cNvPicPr preferRelativeResize="0"/>
            <p:nvPr/>
          </p:nvPicPr>
          <p:blipFill rotWithShape="1">
            <a:blip r:embed="rId5">
              <a:alphaModFix/>
            </a:blip>
            <a:srcRect/>
            <a:stretch/>
          </p:blipFill>
          <p:spPr>
            <a:xfrm>
              <a:off x="8421165" y="6647341"/>
              <a:ext cx="432000" cy="432000"/>
            </a:xfrm>
            <a:prstGeom prst="rect">
              <a:avLst/>
            </a:prstGeom>
            <a:noFill/>
            <a:ln>
              <a:noFill/>
            </a:ln>
          </p:spPr>
        </p:pic>
      </p:grpSp>
      <p:grpSp>
        <p:nvGrpSpPr>
          <p:cNvPr id="333" name="Google Shape;333;p9"/>
          <p:cNvGrpSpPr/>
          <p:nvPr/>
        </p:nvGrpSpPr>
        <p:grpSpPr>
          <a:xfrm>
            <a:off x="8267082" y="4734818"/>
            <a:ext cx="5046031" cy="752866"/>
            <a:chOff x="8267082" y="5016170"/>
            <a:chExt cx="5046031" cy="752866"/>
          </a:xfrm>
        </p:grpSpPr>
        <p:sp>
          <p:nvSpPr>
            <p:cNvPr id="334" name="Google Shape;334;p9"/>
            <p:cNvSpPr/>
            <p:nvPr/>
          </p:nvSpPr>
          <p:spPr>
            <a:xfrm>
              <a:off x="9007248" y="5028870"/>
              <a:ext cx="4305865" cy="740166"/>
            </a:xfrm>
            <a:prstGeom prst="rect">
              <a:avLst/>
            </a:prstGeom>
            <a:solidFill>
              <a:srgbClr val="B2B2B2">
                <a:alpha val="4549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5" name="Google Shape;335;p9"/>
            <p:cNvSpPr txBox="1"/>
            <p:nvPr/>
          </p:nvSpPr>
          <p:spPr>
            <a:xfrm>
              <a:off x="9171779" y="5183510"/>
              <a:ext cx="3528392"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Web Server Technologies</a:t>
              </a:r>
              <a:endParaRPr sz="2200" b="0" i="0" u="none" strike="noStrike" cap="none">
                <a:solidFill>
                  <a:schemeClr val="dk1"/>
                </a:solidFill>
                <a:latin typeface="Open Sans"/>
                <a:ea typeface="Open Sans"/>
                <a:cs typeface="Open Sans"/>
                <a:sym typeface="Open Sans"/>
              </a:endParaRPr>
            </a:p>
          </p:txBody>
        </p:sp>
        <p:sp>
          <p:nvSpPr>
            <p:cNvPr id="336" name="Google Shape;336;p9"/>
            <p:cNvSpPr/>
            <p:nvPr/>
          </p:nvSpPr>
          <p:spPr>
            <a:xfrm>
              <a:off x="8267082" y="5016170"/>
              <a:ext cx="740166" cy="740166"/>
            </a:xfrm>
            <a:prstGeom prst="rect">
              <a:avLst/>
            </a:prstGeom>
            <a:solidFill>
              <a:srgbClr val="FAC36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37" name="Google Shape;337;p9"/>
            <p:cNvPicPr preferRelativeResize="0"/>
            <p:nvPr/>
          </p:nvPicPr>
          <p:blipFill rotWithShape="1">
            <a:blip r:embed="rId6">
              <a:alphaModFix/>
            </a:blip>
            <a:srcRect/>
            <a:stretch/>
          </p:blipFill>
          <p:spPr>
            <a:xfrm>
              <a:off x="8421165" y="5170253"/>
              <a:ext cx="432000" cy="432000"/>
            </a:xfrm>
            <a:prstGeom prst="rect">
              <a:avLst/>
            </a:prstGeom>
            <a:noFill/>
            <a:ln>
              <a:noFill/>
            </a:ln>
          </p:spPr>
        </p:pic>
      </p:grpSp>
      <p:grpSp>
        <p:nvGrpSpPr>
          <p:cNvPr id="338" name="Google Shape;338;p9"/>
          <p:cNvGrpSpPr/>
          <p:nvPr/>
        </p:nvGrpSpPr>
        <p:grpSpPr>
          <a:xfrm>
            <a:off x="8267082" y="5472821"/>
            <a:ext cx="5046031" cy="752866"/>
            <a:chOff x="8267082" y="5754173"/>
            <a:chExt cx="5046031" cy="752866"/>
          </a:xfrm>
        </p:grpSpPr>
        <p:sp>
          <p:nvSpPr>
            <p:cNvPr id="339" name="Google Shape;339;p9"/>
            <p:cNvSpPr/>
            <p:nvPr/>
          </p:nvSpPr>
          <p:spPr>
            <a:xfrm>
              <a:off x="9007248" y="5766873"/>
              <a:ext cx="4305865" cy="740166"/>
            </a:xfrm>
            <a:prstGeom prst="rect">
              <a:avLst/>
            </a:prstGeom>
            <a:solidFill>
              <a:srgbClr val="5F5F5F">
                <a:alpha val="1333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0" name="Google Shape;340;p9"/>
            <p:cNvSpPr txBox="1"/>
            <p:nvPr/>
          </p:nvSpPr>
          <p:spPr>
            <a:xfrm>
              <a:off x="9184480" y="5921513"/>
              <a:ext cx="3528392" cy="4308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Databases</a:t>
              </a:r>
              <a:endParaRPr sz="2200" b="0" i="0" u="none" strike="noStrike" cap="none">
                <a:solidFill>
                  <a:schemeClr val="dk1"/>
                </a:solidFill>
                <a:latin typeface="Open Sans"/>
                <a:ea typeface="Open Sans"/>
                <a:cs typeface="Open Sans"/>
                <a:sym typeface="Open Sans"/>
              </a:endParaRPr>
            </a:p>
          </p:txBody>
        </p:sp>
        <p:sp>
          <p:nvSpPr>
            <p:cNvPr id="341" name="Google Shape;341;p9"/>
            <p:cNvSpPr/>
            <p:nvPr/>
          </p:nvSpPr>
          <p:spPr>
            <a:xfrm>
              <a:off x="8267082" y="5754173"/>
              <a:ext cx="740166" cy="738004"/>
            </a:xfrm>
            <a:prstGeom prst="rect">
              <a:avLst/>
            </a:prstGeom>
            <a:solidFill>
              <a:srgbClr val="F3857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342" name="Google Shape;342;p9"/>
            <p:cNvPicPr preferRelativeResize="0"/>
            <p:nvPr/>
          </p:nvPicPr>
          <p:blipFill rotWithShape="1">
            <a:blip r:embed="rId7">
              <a:alphaModFix/>
            </a:blip>
            <a:srcRect/>
            <a:stretch/>
          </p:blipFill>
          <p:spPr>
            <a:xfrm>
              <a:off x="8421165" y="5907175"/>
              <a:ext cx="432000" cy="432000"/>
            </a:xfrm>
            <a:prstGeom prst="rect">
              <a:avLst/>
            </a:prstGeom>
            <a:noFill/>
            <a:ln>
              <a:noFill/>
            </a:ln>
          </p:spPr>
        </p:pic>
      </p:grpSp>
      <p:sp>
        <p:nvSpPr>
          <p:cNvPr id="343" name="Google Shape;343;p9"/>
          <p:cNvSpPr txBox="1"/>
          <p:nvPr/>
        </p:nvSpPr>
        <p:spPr>
          <a:xfrm>
            <a:off x="5838607" y="4265122"/>
            <a:ext cx="1889641"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IN" sz="2200" b="0" i="0" u="none" strike="noStrike" cap="none">
                <a:solidFill>
                  <a:schemeClr val="dk1"/>
                </a:solidFill>
                <a:latin typeface="Open Sans"/>
                <a:ea typeface="Open Sans"/>
                <a:cs typeface="Open Sans"/>
                <a:sym typeface="Open Sans"/>
              </a:rPr>
              <a:t>Comprised of</a:t>
            </a:r>
            <a:endParaRPr sz="1400" b="0" i="0" u="none" strike="noStrike" cap="none">
              <a:solidFill>
                <a:srgbClr val="000000"/>
              </a:solidFill>
              <a:latin typeface="Arial"/>
              <a:ea typeface="Arial"/>
              <a:cs typeface="Arial"/>
              <a:sym typeface="Arial"/>
            </a:endParaRPr>
          </a:p>
        </p:txBody>
      </p:sp>
      <p:pic>
        <p:nvPicPr>
          <p:cNvPr id="344" name="Google Shape;344;p9"/>
          <p:cNvPicPr preferRelativeResize="0"/>
          <p:nvPr/>
        </p:nvPicPr>
        <p:blipFill rotWithShape="1">
          <a:blip r:embed="rId8">
            <a:alphaModFix/>
          </a:blip>
          <a:srcRect/>
          <a:stretch/>
        </p:blipFill>
        <p:spPr>
          <a:xfrm>
            <a:off x="5701873" y="603159"/>
            <a:ext cx="4935681" cy="365760"/>
          </a:xfrm>
          <a:prstGeom prst="rect">
            <a:avLst/>
          </a:prstGeom>
          <a:noFill/>
          <a:ln>
            <a:noFill/>
          </a:ln>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414"/>
        <p:cNvGrpSpPr/>
        <p:nvPr/>
      </p:nvGrpSpPr>
      <p:grpSpPr>
        <a:xfrm>
          <a:off x="0" y="0"/>
          <a:ext cx="0" cy="0"/>
          <a:chOff x="0" y="0"/>
          <a:chExt cx="0" cy="0"/>
        </a:xfrm>
      </p:grpSpPr>
      <p:sp>
        <p:nvSpPr>
          <p:cNvPr id="1415" name="Google Shape;1415;p90"/>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p>
            <a:pPr marL="50800" lvl="0" indent="0" algn="ctr" rtl="0">
              <a:lnSpc>
                <a:spcPct val="90000"/>
              </a:lnSpc>
              <a:spcBef>
                <a:spcPts val="1000"/>
              </a:spcBef>
              <a:spcAft>
                <a:spcPts val="0"/>
              </a:spcAft>
              <a:buSzPts val="2800"/>
              <a:buNone/>
            </a:pPr>
            <a:r>
              <a:rPr lang="en-IN"/>
              <a:t>4</a:t>
            </a:r>
            <a:endParaRPr/>
          </a:p>
        </p:txBody>
      </p:sp>
      <p:sp>
        <p:nvSpPr>
          <p:cNvPr id="1416" name="Google Shape;1416;p90"/>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p>
            <a:pPr marL="50800" lvl="0" indent="0" algn="l" rtl="0">
              <a:lnSpc>
                <a:spcPct val="90000"/>
              </a:lnSpc>
              <a:spcBef>
                <a:spcPts val="1000"/>
              </a:spcBef>
              <a:spcAft>
                <a:spcPts val="0"/>
              </a:spcAft>
              <a:buSzPts val="2800"/>
              <a:buNone/>
            </a:pPr>
            <a:r>
              <a:rPr lang="en-IN"/>
              <a:t>Which of the following is NOT used to track sessions?</a:t>
            </a:r>
            <a:endParaRPr/>
          </a:p>
        </p:txBody>
      </p:sp>
      <p:sp>
        <p:nvSpPr>
          <p:cNvPr id="1417" name="Google Shape;1417;p90"/>
          <p:cNvSpPr txBox="1">
            <a:spLocks noGrp="1"/>
          </p:cNvSpPr>
          <p:nvPr>
            <p:ph type="body" idx="3"/>
          </p:nvPr>
        </p:nvSpPr>
        <p:spPr>
          <a:xfrm>
            <a:off x="2329744" y="278841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solidFill>
                  <a:srgbClr val="333333"/>
                </a:solidFill>
              </a:rPr>
              <a:t>Cookies</a:t>
            </a:r>
            <a:endParaRPr/>
          </a:p>
        </p:txBody>
      </p:sp>
      <p:sp>
        <p:nvSpPr>
          <p:cNvPr id="1418" name="Google Shape;1418;p90"/>
          <p:cNvSpPr txBox="1">
            <a:spLocks noGrp="1"/>
          </p:cNvSpPr>
          <p:nvPr>
            <p:ph type="body" idx="4"/>
          </p:nvPr>
        </p:nvSpPr>
        <p:spPr>
          <a:xfrm>
            <a:off x="2329744" y="360902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URL rewrite</a:t>
            </a:r>
            <a:endParaRPr/>
          </a:p>
        </p:txBody>
      </p:sp>
      <p:sp>
        <p:nvSpPr>
          <p:cNvPr id="1419" name="Google Shape;1419;p90"/>
          <p:cNvSpPr txBox="1">
            <a:spLocks noGrp="1"/>
          </p:cNvSpPr>
          <p:nvPr>
            <p:ph type="body" idx="5"/>
          </p:nvPr>
        </p:nvSpPr>
        <p:spPr>
          <a:xfrm>
            <a:off x="2329744" y="442962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HTTP session</a:t>
            </a:r>
            <a:endParaRPr/>
          </a:p>
        </p:txBody>
      </p:sp>
      <p:sp>
        <p:nvSpPr>
          <p:cNvPr id="1420" name="Google Shape;1420;p90"/>
          <p:cNvSpPr txBox="1">
            <a:spLocks noGrp="1"/>
          </p:cNvSpPr>
          <p:nvPr>
            <p:ph type="body" idx="6"/>
          </p:nvPr>
        </p:nvSpPr>
        <p:spPr>
          <a:xfrm>
            <a:off x="2329744" y="525023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Deployment descriptor</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424"/>
        <p:cNvGrpSpPr/>
        <p:nvPr/>
      </p:nvGrpSpPr>
      <p:grpSpPr>
        <a:xfrm>
          <a:off x="0" y="0"/>
          <a:ext cx="0" cy="0"/>
          <a:chOff x="0" y="0"/>
          <a:chExt cx="0" cy="0"/>
        </a:xfrm>
      </p:grpSpPr>
      <p:sp>
        <p:nvSpPr>
          <p:cNvPr id="1425" name="Google Shape;1425;p91"/>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p>
            <a:pPr marL="50800" lvl="0" indent="0" algn="ctr" rtl="0">
              <a:lnSpc>
                <a:spcPct val="90000"/>
              </a:lnSpc>
              <a:spcBef>
                <a:spcPts val="1000"/>
              </a:spcBef>
              <a:spcAft>
                <a:spcPts val="0"/>
              </a:spcAft>
              <a:buSzPts val="2800"/>
              <a:buNone/>
            </a:pPr>
            <a:r>
              <a:rPr lang="en-IN"/>
              <a:t>4</a:t>
            </a:r>
            <a:endParaRPr/>
          </a:p>
        </p:txBody>
      </p:sp>
      <p:sp>
        <p:nvSpPr>
          <p:cNvPr id="1426" name="Google Shape;1426;p91"/>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p>
            <a:pPr marL="50800" lvl="0" indent="0" algn="l" rtl="0">
              <a:lnSpc>
                <a:spcPct val="90000"/>
              </a:lnSpc>
              <a:spcBef>
                <a:spcPts val="1000"/>
              </a:spcBef>
              <a:spcAft>
                <a:spcPts val="0"/>
              </a:spcAft>
              <a:buSzPts val="2800"/>
              <a:buNone/>
            </a:pPr>
            <a:r>
              <a:rPr lang="en-IN"/>
              <a:t>Which of the following is NOT used to track sessions?</a:t>
            </a:r>
            <a:endParaRPr/>
          </a:p>
        </p:txBody>
      </p:sp>
      <p:sp>
        <p:nvSpPr>
          <p:cNvPr id="1427" name="Google Shape;1427;p91"/>
          <p:cNvSpPr txBox="1">
            <a:spLocks noGrp="1"/>
          </p:cNvSpPr>
          <p:nvPr>
            <p:ph type="body" idx="3"/>
          </p:nvPr>
        </p:nvSpPr>
        <p:spPr>
          <a:xfrm>
            <a:off x="670033" y="7935120"/>
            <a:ext cx="15194414" cy="998670"/>
          </a:xfrm>
          <a:prstGeom prst="rect">
            <a:avLst/>
          </a:prstGeom>
          <a:noFill/>
          <a:ln>
            <a:noFill/>
          </a:ln>
        </p:spPr>
        <p:txBody>
          <a:bodyPr spcFirstLastPara="1" wrap="square" lIns="91425" tIns="45700" rIns="91425" bIns="45700" anchor="t" anchorCtr="0">
            <a:normAutofit/>
          </a:bodyPr>
          <a:lstStyle/>
          <a:p>
            <a:pPr marL="50800" lvl="0" indent="0" algn="l" rtl="0">
              <a:lnSpc>
                <a:spcPct val="90000"/>
              </a:lnSpc>
              <a:spcBef>
                <a:spcPts val="1000"/>
              </a:spcBef>
              <a:spcAft>
                <a:spcPts val="0"/>
              </a:spcAft>
              <a:buSzPts val="2800"/>
              <a:buNone/>
            </a:pPr>
            <a:r>
              <a:rPr lang="en-IN"/>
              <a:t>Deployment descriptor is not used to track sessions.</a:t>
            </a:r>
            <a:endParaRPr/>
          </a:p>
        </p:txBody>
      </p:sp>
      <p:sp>
        <p:nvSpPr>
          <p:cNvPr id="1428" name="Google Shape;1428;p91"/>
          <p:cNvSpPr txBox="1">
            <a:spLocks noGrp="1"/>
          </p:cNvSpPr>
          <p:nvPr>
            <p:ph type="body" idx="4"/>
          </p:nvPr>
        </p:nvSpPr>
        <p:spPr>
          <a:xfrm>
            <a:off x="3346904" y="7368182"/>
            <a:ext cx="9022188" cy="400110"/>
          </a:xfrm>
          <a:prstGeom prst="rect">
            <a:avLst/>
          </a:prstGeom>
          <a:noFill/>
          <a:ln>
            <a:noFill/>
          </a:ln>
        </p:spPr>
        <p:txBody>
          <a:bodyPr spcFirstLastPara="1" wrap="square" lIns="91425" tIns="0" rIns="91425" bIns="0" anchor="b" anchorCtr="0">
            <a:noAutofit/>
          </a:bodyPr>
          <a:lstStyle/>
          <a:p>
            <a:pPr marL="50800" lvl="0" indent="0" algn="l" rtl="0">
              <a:lnSpc>
                <a:spcPct val="90000"/>
              </a:lnSpc>
              <a:spcBef>
                <a:spcPts val="1000"/>
              </a:spcBef>
              <a:spcAft>
                <a:spcPts val="0"/>
              </a:spcAft>
              <a:buSzPts val="2800"/>
              <a:buNone/>
            </a:pPr>
            <a:r>
              <a:rPr lang="en-IN"/>
              <a:t>D. Deployment descriptor</a:t>
            </a:r>
            <a:endParaRPr/>
          </a:p>
        </p:txBody>
      </p:sp>
      <p:sp>
        <p:nvSpPr>
          <p:cNvPr id="1429" name="Google Shape;1429;p91"/>
          <p:cNvSpPr txBox="1">
            <a:spLocks noGrp="1"/>
          </p:cNvSpPr>
          <p:nvPr>
            <p:ph type="body" idx="5"/>
          </p:nvPr>
        </p:nvSpPr>
        <p:spPr>
          <a:xfrm>
            <a:off x="2329744" y="278841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solidFill>
                  <a:srgbClr val="333333"/>
                </a:solidFill>
              </a:rPr>
              <a:t>Cookies</a:t>
            </a:r>
            <a:endParaRPr/>
          </a:p>
        </p:txBody>
      </p:sp>
      <p:sp>
        <p:nvSpPr>
          <p:cNvPr id="1430" name="Google Shape;1430;p91"/>
          <p:cNvSpPr txBox="1">
            <a:spLocks noGrp="1"/>
          </p:cNvSpPr>
          <p:nvPr>
            <p:ph type="body" idx="6"/>
          </p:nvPr>
        </p:nvSpPr>
        <p:spPr>
          <a:xfrm>
            <a:off x="2329744" y="360902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URL rewrite</a:t>
            </a:r>
            <a:endParaRPr/>
          </a:p>
        </p:txBody>
      </p:sp>
      <p:sp>
        <p:nvSpPr>
          <p:cNvPr id="1431" name="Google Shape;1431;p91"/>
          <p:cNvSpPr txBox="1">
            <a:spLocks noGrp="1"/>
          </p:cNvSpPr>
          <p:nvPr>
            <p:ph type="body" idx="7"/>
          </p:nvPr>
        </p:nvSpPr>
        <p:spPr>
          <a:xfrm>
            <a:off x="2329744" y="442962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HTTP session</a:t>
            </a:r>
            <a:endParaRPr/>
          </a:p>
        </p:txBody>
      </p:sp>
      <p:sp>
        <p:nvSpPr>
          <p:cNvPr id="1432" name="Google Shape;1432;p91"/>
          <p:cNvSpPr txBox="1">
            <a:spLocks noGrp="1"/>
          </p:cNvSpPr>
          <p:nvPr>
            <p:ph type="body" idx="8"/>
          </p:nvPr>
        </p:nvSpPr>
        <p:spPr>
          <a:xfrm>
            <a:off x="2329744" y="525023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t>Deployment descriptor</a:t>
            </a:r>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436"/>
        <p:cNvGrpSpPr/>
        <p:nvPr/>
      </p:nvGrpSpPr>
      <p:grpSpPr>
        <a:xfrm>
          <a:off x="0" y="0"/>
          <a:ext cx="0" cy="0"/>
          <a:chOff x="0" y="0"/>
          <a:chExt cx="0" cy="0"/>
        </a:xfrm>
      </p:grpSpPr>
      <p:sp>
        <p:nvSpPr>
          <p:cNvPr id="1437" name="Google Shape;1437;p92"/>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p>
            <a:pPr marL="50800" lvl="0" indent="0" algn="ctr" rtl="0">
              <a:lnSpc>
                <a:spcPct val="90000"/>
              </a:lnSpc>
              <a:spcBef>
                <a:spcPts val="1000"/>
              </a:spcBef>
              <a:spcAft>
                <a:spcPts val="0"/>
              </a:spcAft>
              <a:buSzPts val="2800"/>
              <a:buNone/>
            </a:pPr>
            <a:r>
              <a:rPr lang="en-IN"/>
              <a:t>5</a:t>
            </a:r>
            <a:endParaRPr/>
          </a:p>
        </p:txBody>
      </p:sp>
      <p:sp>
        <p:nvSpPr>
          <p:cNvPr id="1438" name="Google Shape;1438;p92"/>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p>
            <a:pPr marL="50800" lvl="0" indent="0" algn="l" rtl="0">
              <a:lnSpc>
                <a:spcPct val="90000"/>
              </a:lnSpc>
              <a:spcBef>
                <a:spcPts val="1000"/>
              </a:spcBef>
              <a:spcAft>
                <a:spcPts val="0"/>
              </a:spcAft>
              <a:buSzPts val="2800"/>
              <a:buNone/>
            </a:pPr>
            <a:r>
              <a:rPr lang="en-IN"/>
              <a:t>Which of the following statements is NOT true in case of CGI?</a:t>
            </a:r>
            <a:endParaRPr/>
          </a:p>
        </p:txBody>
      </p:sp>
      <p:sp>
        <p:nvSpPr>
          <p:cNvPr id="1439" name="Google Shape;1439;p92"/>
          <p:cNvSpPr txBox="1">
            <a:spLocks noGrp="1"/>
          </p:cNvSpPr>
          <p:nvPr>
            <p:ph type="body" idx="3"/>
          </p:nvPr>
        </p:nvSpPr>
        <p:spPr>
          <a:xfrm>
            <a:off x="2329744" y="278841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latin typeface="Open Sans"/>
                <a:ea typeface="Open Sans"/>
                <a:cs typeface="Open Sans"/>
                <a:sym typeface="Open Sans"/>
              </a:rPr>
              <a:t>CGI does not allow data sharing</a:t>
            </a:r>
            <a:endParaRPr/>
          </a:p>
        </p:txBody>
      </p:sp>
      <p:sp>
        <p:nvSpPr>
          <p:cNvPr id="1440" name="Google Shape;1440;p92"/>
          <p:cNvSpPr txBox="1">
            <a:spLocks noGrp="1"/>
          </p:cNvSpPr>
          <p:nvPr>
            <p:ph type="body" idx="4"/>
          </p:nvPr>
        </p:nvSpPr>
        <p:spPr>
          <a:xfrm>
            <a:off x="2329744" y="360902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latin typeface="Open Sans"/>
                <a:ea typeface="Open Sans"/>
                <a:cs typeface="Open Sans"/>
                <a:sym typeface="Open Sans"/>
              </a:rPr>
              <a:t>CGI allows session tracking and caching</a:t>
            </a:r>
            <a:endParaRPr/>
          </a:p>
        </p:txBody>
      </p:sp>
      <p:sp>
        <p:nvSpPr>
          <p:cNvPr id="1441" name="Google Shape;1441;p92"/>
          <p:cNvSpPr txBox="1">
            <a:spLocks noGrp="1"/>
          </p:cNvSpPr>
          <p:nvPr>
            <p:ph type="body" idx="5"/>
          </p:nvPr>
        </p:nvSpPr>
        <p:spPr>
          <a:xfrm>
            <a:off x="2329744" y="442962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latin typeface="Open Sans"/>
                <a:ea typeface="Open Sans"/>
                <a:cs typeface="Open Sans"/>
                <a:sym typeface="Open Sans"/>
              </a:rPr>
              <a:t>CGI does not allow automatic parsing and decoding of HTML form data</a:t>
            </a:r>
            <a:endParaRPr/>
          </a:p>
        </p:txBody>
      </p:sp>
      <p:sp>
        <p:nvSpPr>
          <p:cNvPr id="1442" name="Google Shape;1442;p92"/>
          <p:cNvSpPr txBox="1">
            <a:spLocks noGrp="1"/>
          </p:cNvSpPr>
          <p:nvPr>
            <p:ph type="body" idx="6"/>
          </p:nvPr>
        </p:nvSpPr>
        <p:spPr>
          <a:xfrm>
            <a:off x="2329744" y="525023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latin typeface="Open Sans"/>
                <a:ea typeface="Open Sans"/>
                <a:cs typeface="Open Sans"/>
                <a:sym typeface="Open Sans"/>
              </a:rPr>
              <a:t>CGI is a set of rules for running programs and scripts on a web server</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sp>
        <p:nvSpPr>
          <p:cNvPr id="1447" name="Google Shape;1447;p93"/>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p>
            <a:pPr marL="50800" lvl="0" indent="0" algn="ctr" rtl="0">
              <a:lnSpc>
                <a:spcPct val="90000"/>
              </a:lnSpc>
              <a:spcBef>
                <a:spcPts val="1000"/>
              </a:spcBef>
              <a:spcAft>
                <a:spcPts val="0"/>
              </a:spcAft>
              <a:buSzPts val="2800"/>
              <a:buNone/>
            </a:pPr>
            <a:r>
              <a:rPr lang="en-IN"/>
              <a:t>5</a:t>
            </a:r>
            <a:endParaRPr/>
          </a:p>
        </p:txBody>
      </p:sp>
      <p:sp>
        <p:nvSpPr>
          <p:cNvPr id="1448" name="Google Shape;1448;p93"/>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p>
            <a:pPr marL="50800" lvl="0" indent="0" algn="l" rtl="0">
              <a:lnSpc>
                <a:spcPct val="90000"/>
              </a:lnSpc>
              <a:spcBef>
                <a:spcPts val="1000"/>
              </a:spcBef>
              <a:spcAft>
                <a:spcPts val="0"/>
              </a:spcAft>
              <a:buSzPts val="2800"/>
              <a:buNone/>
            </a:pPr>
            <a:r>
              <a:rPr lang="en-IN"/>
              <a:t>Which of the following statements is NOT true in case of CGI?</a:t>
            </a:r>
            <a:endParaRPr/>
          </a:p>
        </p:txBody>
      </p:sp>
      <p:sp>
        <p:nvSpPr>
          <p:cNvPr id="1449" name="Google Shape;1449;p93"/>
          <p:cNvSpPr txBox="1">
            <a:spLocks noGrp="1"/>
          </p:cNvSpPr>
          <p:nvPr>
            <p:ph type="body" idx="3"/>
          </p:nvPr>
        </p:nvSpPr>
        <p:spPr>
          <a:xfrm>
            <a:off x="670033" y="7935120"/>
            <a:ext cx="15194414" cy="998670"/>
          </a:xfrm>
          <a:prstGeom prst="rect">
            <a:avLst/>
          </a:prstGeom>
          <a:noFill/>
          <a:ln>
            <a:noFill/>
          </a:ln>
        </p:spPr>
        <p:txBody>
          <a:bodyPr spcFirstLastPara="1" wrap="square" lIns="91425" tIns="45700" rIns="91425" bIns="45700" anchor="t" anchorCtr="0">
            <a:normAutofit/>
          </a:bodyPr>
          <a:lstStyle/>
          <a:p>
            <a:pPr marL="50800" lvl="0" indent="0" algn="l" rtl="0">
              <a:lnSpc>
                <a:spcPct val="90000"/>
              </a:lnSpc>
              <a:spcBef>
                <a:spcPts val="1000"/>
              </a:spcBef>
              <a:spcAft>
                <a:spcPts val="0"/>
              </a:spcAft>
              <a:buSzPts val="2800"/>
              <a:buNone/>
            </a:pPr>
            <a:r>
              <a:rPr lang="en-IN"/>
              <a:t>CGI does not allow session tracking and caching.</a:t>
            </a:r>
            <a:endParaRPr/>
          </a:p>
        </p:txBody>
      </p:sp>
      <p:sp>
        <p:nvSpPr>
          <p:cNvPr id="1450" name="Google Shape;1450;p93"/>
          <p:cNvSpPr txBox="1">
            <a:spLocks noGrp="1"/>
          </p:cNvSpPr>
          <p:nvPr>
            <p:ph type="body" idx="4"/>
          </p:nvPr>
        </p:nvSpPr>
        <p:spPr>
          <a:xfrm>
            <a:off x="3346904" y="7368182"/>
            <a:ext cx="9022188" cy="400110"/>
          </a:xfrm>
          <a:prstGeom prst="rect">
            <a:avLst/>
          </a:prstGeom>
          <a:noFill/>
          <a:ln>
            <a:noFill/>
          </a:ln>
        </p:spPr>
        <p:txBody>
          <a:bodyPr spcFirstLastPara="1" wrap="square" lIns="91425" tIns="0" rIns="91425" bIns="0" anchor="b" anchorCtr="0">
            <a:noAutofit/>
          </a:bodyPr>
          <a:lstStyle/>
          <a:p>
            <a:pPr marL="50800" lvl="0" indent="0" algn="l" rtl="0">
              <a:lnSpc>
                <a:spcPct val="90000"/>
              </a:lnSpc>
              <a:spcBef>
                <a:spcPts val="1000"/>
              </a:spcBef>
              <a:spcAft>
                <a:spcPts val="0"/>
              </a:spcAft>
              <a:buSzPts val="2800"/>
              <a:buNone/>
            </a:pPr>
            <a:r>
              <a:rPr lang="en-IN"/>
              <a:t>B. </a:t>
            </a:r>
            <a:r>
              <a:rPr lang="en-IN">
                <a:latin typeface="Open Sans"/>
                <a:ea typeface="Open Sans"/>
                <a:cs typeface="Open Sans"/>
                <a:sym typeface="Open Sans"/>
              </a:rPr>
              <a:t>CGI allows session tracking and caching</a:t>
            </a:r>
            <a:endParaRPr/>
          </a:p>
        </p:txBody>
      </p:sp>
      <p:sp>
        <p:nvSpPr>
          <p:cNvPr id="1451" name="Google Shape;1451;p93"/>
          <p:cNvSpPr txBox="1">
            <a:spLocks noGrp="1"/>
          </p:cNvSpPr>
          <p:nvPr>
            <p:ph type="body" idx="5"/>
          </p:nvPr>
        </p:nvSpPr>
        <p:spPr>
          <a:xfrm>
            <a:off x="2329744" y="278841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latin typeface="Open Sans"/>
                <a:ea typeface="Open Sans"/>
                <a:cs typeface="Open Sans"/>
                <a:sym typeface="Open Sans"/>
              </a:rPr>
              <a:t>CGI does not allow data sharing</a:t>
            </a:r>
            <a:endParaRPr/>
          </a:p>
        </p:txBody>
      </p:sp>
      <p:sp>
        <p:nvSpPr>
          <p:cNvPr id="1452" name="Google Shape;1452;p93"/>
          <p:cNvSpPr txBox="1">
            <a:spLocks noGrp="1"/>
          </p:cNvSpPr>
          <p:nvPr>
            <p:ph type="body" idx="6"/>
          </p:nvPr>
        </p:nvSpPr>
        <p:spPr>
          <a:xfrm>
            <a:off x="2329744" y="360902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latin typeface="Open Sans"/>
                <a:ea typeface="Open Sans"/>
                <a:cs typeface="Open Sans"/>
                <a:sym typeface="Open Sans"/>
              </a:rPr>
              <a:t>CGI allows session tracking and caching</a:t>
            </a:r>
            <a:endParaRPr/>
          </a:p>
        </p:txBody>
      </p:sp>
      <p:sp>
        <p:nvSpPr>
          <p:cNvPr id="1453" name="Google Shape;1453;p93"/>
          <p:cNvSpPr txBox="1">
            <a:spLocks noGrp="1"/>
          </p:cNvSpPr>
          <p:nvPr>
            <p:ph type="body" idx="7"/>
          </p:nvPr>
        </p:nvSpPr>
        <p:spPr>
          <a:xfrm>
            <a:off x="2329744" y="4429627"/>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latin typeface="Open Sans"/>
                <a:ea typeface="Open Sans"/>
                <a:cs typeface="Open Sans"/>
                <a:sym typeface="Open Sans"/>
              </a:rPr>
              <a:t>CGI does not allow automatic parsing and decoding of HTML form data</a:t>
            </a:r>
            <a:endParaRPr/>
          </a:p>
        </p:txBody>
      </p:sp>
      <p:sp>
        <p:nvSpPr>
          <p:cNvPr id="1454" name="Google Shape;1454;p93"/>
          <p:cNvSpPr txBox="1">
            <a:spLocks noGrp="1"/>
          </p:cNvSpPr>
          <p:nvPr>
            <p:ph type="body" idx="8"/>
          </p:nvPr>
        </p:nvSpPr>
        <p:spPr>
          <a:xfrm>
            <a:off x="2329744" y="5250232"/>
            <a:ext cx="11250640" cy="701711"/>
          </a:xfrm>
          <a:prstGeom prst="rect">
            <a:avLst/>
          </a:prstGeom>
          <a:noFill/>
          <a:ln>
            <a:noFill/>
          </a:ln>
        </p:spPr>
        <p:txBody>
          <a:bodyPr spcFirstLastPara="1" wrap="square" lIns="91425" tIns="0" rIns="91425" bIns="0" anchor="t" anchorCtr="0">
            <a:normAutofit/>
          </a:bodyPr>
          <a:lstStyle/>
          <a:p>
            <a:pPr marL="50800" lvl="0" indent="0" algn="l" rtl="0">
              <a:lnSpc>
                <a:spcPct val="90000"/>
              </a:lnSpc>
              <a:spcBef>
                <a:spcPts val="1000"/>
              </a:spcBef>
              <a:spcAft>
                <a:spcPts val="0"/>
              </a:spcAft>
              <a:buSzPts val="2800"/>
              <a:buNone/>
            </a:pPr>
            <a:r>
              <a:rPr lang="en-IN">
                <a:latin typeface="Open Sans"/>
                <a:ea typeface="Open Sans"/>
                <a:cs typeface="Open Sans"/>
                <a:sym typeface="Open Sans"/>
              </a:rPr>
              <a:t>CGI is a set of rules for running programs and scripts on a web server</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0" name="Google Shape;1460;p94"/>
          <p:cNvSpPr txBox="1">
            <a:spLocks noGrp="1"/>
          </p:cNvSpPr>
          <p:nvPr>
            <p:ph type="title"/>
          </p:nvPr>
        </p:nvSpPr>
        <p:spPr>
          <a:xfrm>
            <a:off x="0" y="539514"/>
            <a:ext cx="16256001" cy="665045"/>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3F3F3F"/>
              </a:buClr>
              <a:buSzPts val="3200"/>
              <a:buFont typeface="Open Sans ExtraBold"/>
              <a:buNone/>
            </a:pPr>
            <a:r>
              <a:rPr lang="en-IN"/>
              <a:t>Validation of the User Login</a:t>
            </a:r>
            <a:endParaRPr/>
          </a:p>
        </p:txBody>
      </p:sp>
      <p:sp>
        <p:nvSpPr>
          <p:cNvPr id="1461" name="Google Shape;1461;p94"/>
          <p:cNvSpPr txBox="1">
            <a:spLocks noGrp="1"/>
          </p:cNvSpPr>
          <p:nvPr>
            <p:ph type="body" idx="1"/>
          </p:nvPr>
        </p:nvSpPr>
        <p:spPr>
          <a:xfrm>
            <a:off x="4699001" y="1770191"/>
            <a:ext cx="9956800" cy="5527418"/>
          </a:xfrm>
          <a:prstGeom prst="rect">
            <a:avLst/>
          </a:prstGeom>
          <a:noFill/>
          <a:ln>
            <a:noFill/>
          </a:ln>
        </p:spPr>
        <p:txBody>
          <a:bodyPr spcFirstLastPara="1" wrap="square" lIns="91425" tIns="45700" rIns="91425" bIns="45700" anchor="t" anchorCtr="0">
            <a:noAutofit/>
          </a:bodyPr>
          <a:lstStyle/>
          <a:p>
            <a:pPr marL="50800" lvl="0" indent="0" algn="l" rtl="0">
              <a:lnSpc>
                <a:spcPct val="90000"/>
              </a:lnSpc>
              <a:spcBef>
                <a:spcPts val="1000"/>
              </a:spcBef>
              <a:spcAft>
                <a:spcPts val="0"/>
              </a:spcAft>
              <a:buClr>
                <a:srgbClr val="000000"/>
              </a:buClr>
              <a:buSzPts val="2200"/>
              <a:buNone/>
            </a:pPr>
            <a:r>
              <a:rPr lang="en-IN" b="1">
                <a:latin typeface="Open Sans"/>
                <a:ea typeface="Open Sans"/>
                <a:cs typeface="Open Sans"/>
                <a:sym typeface="Open Sans"/>
              </a:rPr>
              <a:t>Problem Statement: </a:t>
            </a:r>
            <a:endParaRPr/>
          </a:p>
          <a:p>
            <a:pPr marL="50800" lvl="0" indent="0" algn="l" rtl="0">
              <a:lnSpc>
                <a:spcPct val="90000"/>
              </a:lnSpc>
              <a:spcBef>
                <a:spcPts val="1000"/>
              </a:spcBef>
              <a:spcAft>
                <a:spcPts val="0"/>
              </a:spcAft>
              <a:buClr>
                <a:schemeClr val="dk1"/>
              </a:buClr>
              <a:buSzPts val="1100"/>
              <a:buFont typeface="Arial"/>
              <a:buNone/>
            </a:pPr>
            <a:r>
              <a:rPr lang="en-IN"/>
              <a:t>Create a servlet-based web application that shows a login page and validates it. The correct values are hard-coded. On successful login, a dashboard page is shown. The dashboard will provide a link for logging out. Incorrect logins need to be handled by showing an error message page.</a:t>
            </a:r>
            <a:endParaRPr/>
          </a:p>
          <a:p>
            <a:pPr marL="50800" lvl="0" indent="0" algn="l" rtl="0">
              <a:lnSpc>
                <a:spcPct val="90000"/>
              </a:lnSpc>
              <a:spcBef>
                <a:spcPts val="1000"/>
              </a:spcBef>
              <a:spcAft>
                <a:spcPts val="0"/>
              </a:spcAft>
              <a:buClr>
                <a:schemeClr val="dk1"/>
              </a:buClr>
              <a:buSzPts val="1100"/>
              <a:buFont typeface="Arial"/>
              <a:buNone/>
            </a:pPr>
            <a:endParaRPr/>
          </a:p>
          <a:p>
            <a:pPr marL="50800" lvl="0" indent="0" algn="l" rtl="0">
              <a:lnSpc>
                <a:spcPct val="90000"/>
              </a:lnSpc>
              <a:spcBef>
                <a:spcPts val="1000"/>
              </a:spcBef>
              <a:spcAft>
                <a:spcPts val="0"/>
              </a:spcAft>
              <a:buClr>
                <a:srgbClr val="000000"/>
              </a:buClr>
              <a:buSzPts val="2200"/>
              <a:buNone/>
            </a:pPr>
            <a:endParaRPr/>
          </a:p>
        </p:txBody>
      </p:sp>
      <p:sp>
        <p:nvSpPr>
          <p:cNvPr id="1462" name="Google Shape;1462;p94"/>
          <p:cNvSpPr txBox="1"/>
          <p:nvPr/>
        </p:nvSpPr>
        <p:spPr>
          <a:xfrm>
            <a:off x="12406745" y="1432835"/>
            <a:ext cx="3565602" cy="395962"/>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F547B"/>
              </a:buClr>
              <a:buSzPts val="700"/>
              <a:buFont typeface="Arial"/>
              <a:buNone/>
            </a:pPr>
            <a:r>
              <a:rPr lang="en-IN" sz="2200" b="1" i="0" u="none" strike="noStrike" cap="none">
                <a:solidFill>
                  <a:schemeClr val="lt1"/>
                </a:solidFill>
                <a:latin typeface="Open Sans"/>
                <a:ea typeface="Open Sans"/>
                <a:cs typeface="Open Sans"/>
                <a:sym typeface="Open Sans"/>
              </a:rPr>
              <a:t>Duration: 30 min.</a:t>
            </a:r>
            <a:endParaRPr sz="2200" b="1" i="0" u="none" strike="noStrike" cap="none">
              <a:solidFill>
                <a:schemeClr val="lt1"/>
              </a:solidFill>
              <a:latin typeface="Open Sans"/>
              <a:ea typeface="Open Sans"/>
              <a:cs typeface="Open Sans"/>
              <a:sym typeface="Open Sans"/>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1467"/>
        <p:cNvGrpSpPr/>
        <p:nvPr/>
      </p:nvGrpSpPr>
      <p:grpSpPr>
        <a:xfrm>
          <a:off x="0" y="0"/>
          <a:ext cx="0" cy="0"/>
          <a:chOff x="0" y="0"/>
          <a:chExt cx="0" cy="0"/>
        </a:xfrm>
      </p:grpSpPr>
      <p:sp>
        <p:nvSpPr>
          <p:cNvPr id="1468" name="Google Shape;1468;p159"/>
          <p:cNvSpPr txBox="1">
            <a:spLocks noGrp="1"/>
          </p:cNvSpPr>
          <p:nvPr>
            <p:ph type="body" idx="1"/>
          </p:nvPr>
        </p:nvSpPr>
        <p:spPr>
          <a:xfrm>
            <a:off x="1120875" y="1808291"/>
            <a:ext cx="8092571" cy="5527418"/>
          </a:xfrm>
          <a:prstGeom prst="rect">
            <a:avLst/>
          </a:prstGeom>
          <a:noFill/>
          <a:ln>
            <a:noFill/>
          </a:ln>
        </p:spPr>
        <p:txBody>
          <a:bodyPr spcFirstLastPara="1" wrap="square" lIns="91425" tIns="0" rIns="91425" bIns="0" anchor="t" anchorCtr="0">
            <a:normAutofit/>
          </a:bodyPr>
          <a:lstStyle/>
          <a:p>
            <a:pPr marL="457200" lvl="0" indent="-317500" algn="l" rtl="0">
              <a:lnSpc>
                <a:spcPct val="250000"/>
              </a:lnSpc>
              <a:spcBef>
                <a:spcPts val="0"/>
              </a:spcBef>
              <a:spcAft>
                <a:spcPts val="0"/>
              </a:spcAft>
              <a:buSzPts val="2200"/>
              <a:buNone/>
            </a:pPr>
            <a:r>
              <a:rPr lang="en-IN" b="1"/>
              <a:t>Course: </a:t>
            </a:r>
            <a:r>
              <a:rPr lang="en-IN"/>
              <a:t>SQL Training</a:t>
            </a:r>
            <a:endParaRPr/>
          </a:p>
          <a:p>
            <a:pPr marL="457200" lvl="0" indent="-317500" algn="l" rtl="0">
              <a:lnSpc>
                <a:spcPct val="250000"/>
              </a:lnSpc>
              <a:spcBef>
                <a:spcPts val="0"/>
              </a:spcBef>
              <a:spcAft>
                <a:spcPts val="0"/>
              </a:spcAft>
              <a:buSzPts val="2200"/>
              <a:buNone/>
            </a:pPr>
            <a:r>
              <a:rPr lang="en-IN" b="1"/>
              <a:t>You should be able to: </a:t>
            </a:r>
            <a:endParaRPr/>
          </a:p>
          <a:p>
            <a:pPr marL="342900" lvl="0" indent="-342900" algn="l" rtl="0">
              <a:lnSpc>
                <a:spcPct val="150000"/>
              </a:lnSpc>
              <a:spcBef>
                <a:spcPts val="1000"/>
              </a:spcBef>
              <a:spcAft>
                <a:spcPts val="0"/>
              </a:spcAft>
              <a:buClr>
                <a:schemeClr val="lt1"/>
              </a:buClr>
              <a:buSzPts val="2200"/>
              <a:buFont typeface="Noto Sans Symbols"/>
              <a:buChar char="▪"/>
            </a:pPr>
            <a:r>
              <a:rPr lang="en-IN">
                <a:latin typeface="Open Sans"/>
                <a:ea typeface="Open Sans"/>
                <a:cs typeface="Open Sans"/>
                <a:sym typeface="Open Sans"/>
              </a:rPr>
              <a:t>Explain what is a database</a:t>
            </a:r>
            <a:endParaRPr/>
          </a:p>
          <a:p>
            <a:pPr marL="342900" lvl="0" indent="-342900" algn="l" rtl="0">
              <a:lnSpc>
                <a:spcPct val="150000"/>
              </a:lnSpc>
              <a:spcBef>
                <a:spcPts val="1000"/>
              </a:spcBef>
              <a:spcAft>
                <a:spcPts val="0"/>
              </a:spcAft>
              <a:buClr>
                <a:schemeClr val="lt1"/>
              </a:buClr>
              <a:buSzPts val="2200"/>
              <a:buFont typeface="Noto Sans Symbols"/>
              <a:buChar char="▪"/>
            </a:pPr>
            <a:r>
              <a:rPr lang="en-IN">
                <a:latin typeface="Open Sans"/>
                <a:ea typeface="Open Sans"/>
                <a:cs typeface="Open Sans"/>
                <a:sym typeface="Open Sans"/>
              </a:rPr>
              <a:t>Demonstrate SQL queries</a:t>
            </a:r>
            <a:endParaRPr/>
          </a:p>
          <a:p>
            <a:pPr marL="342900" lvl="0" indent="-342900" algn="l" rtl="0">
              <a:lnSpc>
                <a:spcPct val="150000"/>
              </a:lnSpc>
              <a:spcBef>
                <a:spcPts val="1000"/>
              </a:spcBef>
              <a:spcAft>
                <a:spcPts val="0"/>
              </a:spcAft>
              <a:buClr>
                <a:schemeClr val="lt1"/>
              </a:buClr>
              <a:buSzPts val="2200"/>
              <a:buFont typeface="Noto Sans Symbols"/>
              <a:buChar char="▪"/>
            </a:pPr>
            <a:r>
              <a:rPr lang="en-IN">
                <a:latin typeface="Open Sans"/>
                <a:ea typeface="Open Sans"/>
                <a:cs typeface="Open Sans"/>
                <a:sym typeface="Open Sans"/>
              </a:rPr>
              <a:t>Filter results using queries</a:t>
            </a:r>
            <a:endParaRPr/>
          </a:p>
          <a:p>
            <a:pPr marL="342900" lvl="0" indent="-342900" algn="l" rtl="0">
              <a:lnSpc>
                <a:spcPct val="150000"/>
              </a:lnSpc>
              <a:spcBef>
                <a:spcPts val="1000"/>
              </a:spcBef>
              <a:spcAft>
                <a:spcPts val="0"/>
              </a:spcAft>
              <a:buClr>
                <a:schemeClr val="lt1"/>
              </a:buClr>
              <a:buSzPts val="2200"/>
              <a:buFont typeface="Noto Sans Symbols"/>
              <a:buChar char="▪"/>
            </a:pPr>
            <a:r>
              <a:rPr lang="en-IN"/>
              <a:t>Group data using queries</a:t>
            </a:r>
            <a:endParaRPr/>
          </a:p>
        </p:txBody>
      </p:sp>
    </p:spTree>
  </p:cSld>
  <p:clrMapOvr>
    <a:masterClrMapping/>
  </p:clrMapOvr>
</p:sld>
</file>

<file path=ppt/theme/theme1.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5648</Words>
  <Application>Microsoft Office PowerPoint</Application>
  <PresentationFormat>Custom</PresentationFormat>
  <Paragraphs>1114</Paragraphs>
  <Slides>95</Slides>
  <Notes>95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95</vt:i4>
      </vt:variant>
    </vt:vector>
  </HeadingPairs>
  <TitlesOfParts>
    <vt:vector size="104" baseType="lpstr">
      <vt:lpstr>Arial</vt:lpstr>
      <vt:lpstr>Noto Sans Symbols</vt:lpstr>
      <vt:lpstr>Calibri</vt:lpstr>
      <vt:lpstr>Open Sans Light</vt:lpstr>
      <vt:lpstr>Courier New</vt:lpstr>
      <vt:lpstr>Open Sans ExtraBold</vt:lpstr>
      <vt:lpstr>Open Sans</vt:lpstr>
      <vt:lpstr>Open Sans SemiBold</vt:lpstr>
      <vt:lpstr>Digital Marketing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Internet: An Overview</vt:lpstr>
      <vt:lpstr>Web Technologies</vt:lpstr>
      <vt:lpstr>Client-Server Architecture</vt:lpstr>
      <vt:lpstr>Client-Server Architecture: Two-Tier</vt:lpstr>
      <vt:lpstr>Client-Server Architecture: Three-Tier</vt:lpstr>
      <vt:lpstr>Server Types</vt:lpstr>
      <vt:lpstr>Hypertext Transfer Protocol (HTTP)</vt:lpstr>
      <vt:lpstr>Hypertext Transfer Protocol (HTTP)</vt:lpstr>
      <vt:lpstr>HTTP Methods</vt:lpstr>
      <vt:lpstr>Difference between HTTP GET and POST</vt:lpstr>
      <vt:lpstr>Example of Hypertext Transfer Protocol (HTTP)</vt:lpstr>
      <vt:lpstr>Differences between GET and POST</vt:lpstr>
      <vt:lpstr>Assisted Practice: Guidelines </vt:lpstr>
      <vt:lpstr>PowerPoint Presentation</vt:lpstr>
      <vt:lpstr>Servlet</vt:lpstr>
      <vt:lpstr>Common Gateway Interface (CGI)</vt:lpstr>
      <vt:lpstr>Difference between CGI and Servlets </vt:lpstr>
      <vt:lpstr>PowerPoint Presentation</vt:lpstr>
      <vt:lpstr>Servlet Architecture</vt:lpstr>
      <vt:lpstr>Java Servlet API: javax.servlet Package</vt:lpstr>
      <vt:lpstr>Servlet Life Cycle</vt:lpstr>
      <vt:lpstr>Servlet Types</vt:lpstr>
      <vt:lpstr>Configuring a Servlet with Eclipse</vt:lpstr>
      <vt:lpstr>Assisted Practice: Guidelines </vt:lpstr>
      <vt:lpstr>PowerPoint Presentation</vt:lpstr>
      <vt:lpstr>Generic Servlets</vt:lpstr>
      <vt:lpstr>Generic Servlet: Example</vt:lpstr>
      <vt:lpstr>Generic Servlet: Example</vt:lpstr>
      <vt:lpstr>Generic Servlets</vt:lpstr>
      <vt:lpstr>Assisted Practice: Guidelines </vt:lpstr>
      <vt:lpstr>PowerPoint Presentation</vt:lpstr>
      <vt:lpstr>Servlet Interfaces</vt:lpstr>
      <vt:lpstr>Servlet Interfaces: Servlet</vt:lpstr>
      <vt:lpstr>Servlet Interfaces: ServletConfig</vt:lpstr>
      <vt:lpstr>Servlet Interfaces: ServletContext</vt:lpstr>
      <vt:lpstr>Servlet Interfaces: ServletRequest</vt:lpstr>
      <vt:lpstr>Servlet Interfaces: ServletRequest</vt:lpstr>
      <vt:lpstr>Servlet Classes and Interfaces</vt:lpstr>
      <vt:lpstr>Assisted Practice: Guidelines </vt:lpstr>
      <vt:lpstr>PowerPoint Presentation</vt:lpstr>
      <vt:lpstr>Servlet Filters</vt:lpstr>
      <vt:lpstr>Servlet Filters: Advantages and Uses</vt:lpstr>
      <vt:lpstr>Filter API</vt:lpstr>
      <vt:lpstr>Authentication Filter</vt:lpstr>
      <vt:lpstr>Servlet Filter: Example</vt:lpstr>
      <vt:lpstr>Servlet Filters</vt:lpstr>
      <vt:lpstr>Assisted Practice: Guidelines</vt:lpstr>
      <vt:lpstr>PowerPoint Presentation</vt:lpstr>
      <vt:lpstr>Servlet Session Tracking</vt:lpstr>
      <vt:lpstr>Session Tracking Using Cookies</vt:lpstr>
      <vt:lpstr>Session Tracking Using Cookies: Example</vt:lpstr>
      <vt:lpstr>Session Tracking Using Cookies</vt:lpstr>
      <vt:lpstr>Assisted Practice: Guidelines </vt:lpstr>
      <vt:lpstr>PowerPoint Presentation</vt:lpstr>
      <vt:lpstr>Session Tracking Using URL Rewrite</vt:lpstr>
      <vt:lpstr>Session Tracking Using URL Rewrite: Example</vt:lpstr>
      <vt:lpstr>Session Tracking Using URL Rewrite</vt:lpstr>
      <vt:lpstr>Assisted Practice: Guidelines </vt:lpstr>
      <vt:lpstr>PowerPoint Presentation</vt:lpstr>
      <vt:lpstr>Session Tracking Using Hidden Form Fields</vt:lpstr>
      <vt:lpstr>Session Tracking Using Hidden Form Fields: Example</vt:lpstr>
      <vt:lpstr>Session Tracking Using Hidden Form Fields</vt:lpstr>
      <vt:lpstr>Assisted Practice: Guidelines </vt:lpstr>
      <vt:lpstr>PowerPoint Presentation</vt:lpstr>
      <vt:lpstr>Session Tracking Using HTTP Session</vt:lpstr>
      <vt:lpstr>Session Tracking Using HTTP Session: Example</vt:lpstr>
      <vt:lpstr>Session Tracking Using HTTP Session</vt:lpstr>
      <vt:lpstr>Assisted Practice: Guidelines </vt:lpstr>
      <vt:lpstr>PowerPoint Presentation</vt:lpstr>
      <vt:lpstr>Session Login and Logout</vt:lpstr>
      <vt:lpstr>Session Login: Example</vt:lpstr>
      <vt:lpstr>Session Logout: Example</vt:lpstr>
      <vt:lpstr>Session Login and Logout</vt:lpstr>
      <vt:lpstr>Assisted Practice: Guidelines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Validation of the User Login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cp:revision>
  <dcterms:created xsi:type="dcterms:W3CDTF">2016-12-06T06:58:02Z</dcterms:created>
  <dcterms:modified xsi:type="dcterms:W3CDTF">2020-05-08T11:20:48Z</dcterms:modified>
</cp:coreProperties>
</file>